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7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5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0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2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3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0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3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F4B4-D016-4EE9-B811-5593239EFAD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D2B5-61C5-48A5-A047-C9FBBAB6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9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쇼핑몰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1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4088" y="274638"/>
            <a:ext cx="3322712" cy="1143000"/>
          </a:xfrm>
        </p:spPr>
        <p:txBody>
          <a:bodyPr/>
          <a:lstStyle/>
          <a:p>
            <a:r>
              <a:rPr lang="ko-KR" altLang="en-US" dirty="0" smtClean="0"/>
              <a:t>직</a:t>
            </a:r>
            <a:r>
              <a:rPr lang="ko-KR" altLang="en-US" dirty="0"/>
              <a:t>위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74467"/>
              </p:ext>
            </p:extLst>
          </p:nvPr>
        </p:nvGraphicFramePr>
        <p:xfrm>
          <a:off x="4932040" y="1556792"/>
          <a:ext cx="3347865" cy="3760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955"/>
                <a:gridCol w="1115955"/>
                <a:gridCol w="1115955"/>
              </a:tblGrid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부장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과장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대리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48202"/>
              </p:ext>
            </p:extLst>
          </p:nvPr>
        </p:nvGraphicFramePr>
        <p:xfrm>
          <a:off x="1043608" y="1700808"/>
          <a:ext cx="3347865" cy="3760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955"/>
                <a:gridCol w="1115955"/>
                <a:gridCol w="1115955"/>
              </a:tblGrid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기획부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영업부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총무부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1043608" y="274638"/>
            <a:ext cx="33227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부</a:t>
            </a:r>
            <a:r>
              <a:rPr lang="ko-KR" altLang="en-US" dirty="0"/>
              <a:t>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9512" y="0"/>
            <a:ext cx="8784976" cy="1417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512" y="1417638"/>
            <a:ext cx="8784976" cy="4675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6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351"/>
              </p:ext>
            </p:extLst>
          </p:nvPr>
        </p:nvGraphicFramePr>
        <p:xfrm>
          <a:off x="755576" y="1556792"/>
          <a:ext cx="6012160" cy="189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432"/>
                <a:gridCol w="1202432"/>
                <a:gridCol w="1202432"/>
                <a:gridCol w="1202432"/>
                <a:gridCol w="1202432"/>
              </a:tblGrid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0001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기획부</a:t>
                      </a:r>
                      <a:endParaRPr lang="ko-KR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영업부</a:t>
                      </a:r>
                      <a:endParaRPr lang="ko-KR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총무부</a:t>
                      </a:r>
                      <a:endParaRPr lang="ko-KR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44712"/>
              </p:ext>
            </p:extLst>
          </p:nvPr>
        </p:nvGraphicFramePr>
        <p:xfrm>
          <a:off x="755576" y="3717032"/>
          <a:ext cx="6012160" cy="189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432"/>
                <a:gridCol w="1202432"/>
                <a:gridCol w="1202432"/>
                <a:gridCol w="1202432"/>
                <a:gridCol w="1202432"/>
              </a:tblGrid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부장</a:t>
                      </a:r>
                      <a:endParaRPr lang="ko-KR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과장</a:t>
                      </a:r>
                      <a:endParaRPr lang="ko-KR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대리</a:t>
                      </a:r>
                      <a:endParaRPr lang="ko-KR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6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상품을 관리할 수 있는 테이블을 설계하시오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전자제품</a:t>
            </a:r>
            <a:endParaRPr lang="en-US" altLang="ko-KR" dirty="0" smtClean="0"/>
          </a:p>
          <a:p>
            <a:r>
              <a:rPr lang="ko-KR" altLang="en-US" dirty="0" smtClean="0"/>
              <a:t>의류</a:t>
            </a:r>
            <a:endParaRPr lang="en-US" altLang="ko-KR" dirty="0" smtClean="0"/>
          </a:p>
          <a:p>
            <a:r>
              <a:rPr lang="ko-KR" altLang="en-US" dirty="0" smtClean="0"/>
              <a:t>도서</a:t>
            </a:r>
            <a:endParaRPr lang="en-US" altLang="ko-KR" dirty="0" smtClean="0"/>
          </a:p>
          <a:p>
            <a:r>
              <a:rPr lang="ko-KR" altLang="en-US" dirty="0" smtClean="0"/>
              <a:t>자동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97515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서비스 구성도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1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652120" y="2415006"/>
            <a:ext cx="1060704" cy="2733870"/>
            <a:chOff x="6416768" y="2415006"/>
            <a:chExt cx="1060704" cy="2733870"/>
          </a:xfrm>
        </p:grpSpPr>
        <p:sp>
          <p:nvSpPr>
            <p:cNvPr id="4" name="직사각형 3"/>
            <p:cNvSpPr/>
            <p:nvPr/>
          </p:nvSpPr>
          <p:spPr>
            <a:xfrm>
              <a:off x="6489920" y="2415006"/>
              <a:ext cx="914400" cy="1850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6416768" y="4234476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63756" y="2383099"/>
            <a:ext cx="735768" cy="1011683"/>
            <a:chOff x="611560" y="1988840"/>
            <a:chExt cx="1440160" cy="1800200"/>
          </a:xfrm>
        </p:grpSpPr>
        <p:sp>
          <p:nvSpPr>
            <p:cNvPr id="6" name="타원 5"/>
            <p:cNvSpPr/>
            <p:nvPr/>
          </p:nvSpPr>
          <p:spPr>
            <a:xfrm>
              <a:off x="899592" y="198884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611560" y="2903240"/>
              <a:ext cx="1440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6" idx="4"/>
            </p:cNvCxnSpPr>
            <p:nvPr/>
          </p:nvCxnSpPr>
          <p:spPr>
            <a:xfrm flipH="1">
              <a:off x="899592" y="2903240"/>
              <a:ext cx="457200" cy="8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6" idx="4"/>
            </p:cNvCxnSpPr>
            <p:nvPr/>
          </p:nvCxnSpPr>
          <p:spPr>
            <a:xfrm>
              <a:off x="1356792" y="2903240"/>
              <a:ext cx="694928" cy="8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203657" y="2444426"/>
            <a:ext cx="1060704" cy="1402906"/>
            <a:chOff x="2266600" y="2415006"/>
            <a:chExt cx="1060704" cy="2733870"/>
          </a:xfrm>
        </p:grpSpPr>
        <p:sp>
          <p:nvSpPr>
            <p:cNvPr id="14" name="직사각형 13"/>
            <p:cNvSpPr/>
            <p:nvPr/>
          </p:nvSpPr>
          <p:spPr>
            <a:xfrm>
              <a:off x="2339752" y="2415006"/>
              <a:ext cx="914400" cy="1850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266600" y="4234476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1344490" y="2640038"/>
            <a:ext cx="1139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34009" y="2640038"/>
            <a:ext cx="3448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668344" y="3745970"/>
            <a:ext cx="1060704" cy="1402906"/>
            <a:chOff x="2266600" y="2415006"/>
            <a:chExt cx="1060704" cy="2733870"/>
          </a:xfrm>
        </p:grpSpPr>
        <p:sp>
          <p:nvSpPr>
            <p:cNvPr id="23" name="직사각형 22"/>
            <p:cNvSpPr/>
            <p:nvPr/>
          </p:nvSpPr>
          <p:spPr>
            <a:xfrm>
              <a:off x="2339752" y="2415006"/>
              <a:ext cx="914400" cy="1850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2266600" y="4234476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6444208" y="3847332"/>
            <a:ext cx="129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원통 26"/>
          <p:cNvSpPr/>
          <p:nvPr/>
        </p:nvSpPr>
        <p:spPr>
          <a:xfrm>
            <a:off x="7452320" y="4679645"/>
            <a:ext cx="914400" cy="6080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963756" y="4691676"/>
            <a:ext cx="735768" cy="1011683"/>
            <a:chOff x="611560" y="1988840"/>
            <a:chExt cx="1440160" cy="1800200"/>
          </a:xfrm>
        </p:grpSpPr>
        <p:sp>
          <p:nvSpPr>
            <p:cNvPr id="29" name="타원 28"/>
            <p:cNvSpPr/>
            <p:nvPr/>
          </p:nvSpPr>
          <p:spPr>
            <a:xfrm>
              <a:off x="899592" y="198884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611560" y="2903240"/>
              <a:ext cx="1440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9" idx="4"/>
            </p:cNvCxnSpPr>
            <p:nvPr/>
          </p:nvCxnSpPr>
          <p:spPr>
            <a:xfrm flipH="1">
              <a:off x="899592" y="2903240"/>
              <a:ext cx="457200" cy="8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9" idx="4"/>
            </p:cNvCxnSpPr>
            <p:nvPr/>
          </p:nvCxnSpPr>
          <p:spPr>
            <a:xfrm>
              <a:off x="1356792" y="2903240"/>
              <a:ext cx="694928" cy="8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2203657" y="4753003"/>
            <a:ext cx="1060704" cy="1402906"/>
            <a:chOff x="2266600" y="2415006"/>
            <a:chExt cx="1060704" cy="2733870"/>
          </a:xfrm>
        </p:grpSpPr>
        <p:sp>
          <p:nvSpPr>
            <p:cNvPr id="34" name="직사각형 33"/>
            <p:cNvSpPr/>
            <p:nvPr/>
          </p:nvSpPr>
          <p:spPr>
            <a:xfrm>
              <a:off x="2339752" y="2415006"/>
              <a:ext cx="914400" cy="1850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2266600" y="4234476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1344490" y="4948615"/>
            <a:ext cx="1139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10910" y="3847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</a:t>
            </a:r>
            <a:r>
              <a:rPr lang="ko-KR" altLang="en-US"/>
              <a:t>자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9118" y="6155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34" idx="3"/>
          </p:cNvCxnSpPr>
          <p:nvPr/>
        </p:nvCxnSpPr>
        <p:spPr>
          <a:xfrm flipV="1">
            <a:off x="3191209" y="3340258"/>
            <a:ext cx="2676935" cy="188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63888" y="5921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개발환경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31676" y="5921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배포환경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0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개발환경구성도</a:t>
            </a:r>
            <a:r>
              <a:rPr lang="en-US" altLang="ko-KR" dirty="0" smtClean="0"/>
              <a:t>(H/W)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5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개발환경구성도</a:t>
            </a:r>
            <a:r>
              <a:rPr lang="en-US" altLang="ko-KR" dirty="0" smtClean="0"/>
              <a:t>(S/W)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5270891"/>
            <a:ext cx="3168352" cy="687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X86 or nonX86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6453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4583888"/>
            <a:ext cx="3168352" cy="687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JVM or .NET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7566" y="3896885"/>
            <a:ext cx="1606242" cy="687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Tomcat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808" y="3896885"/>
            <a:ext cx="1606242" cy="687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 11g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2852936"/>
            <a:ext cx="3168352" cy="1024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eclipse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3848" y="2861698"/>
            <a:ext cx="1246202" cy="423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jdbc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1828583"/>
            <a:ext cx="3168352" cy="1024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HTML,JavaScript</a:t>
            </a:r>
            <a:r>
              <a:rPr lang="en-US" altLang="ko-KR" dirty="0" smtClean="0">
                <a:solidFill>
                  <a:schemeClr val="tx1"/>
                </a:solidFill>
              </a:rPr>
              <a:t>, CSS, Java, C#, Python, 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805109"/>
            <a:ext cx="3168352" cy="1024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결제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주문처리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배송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상품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거래처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고객관리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104" y="5270891"/>
            <a:ext cx="3168352" cy="687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X86 or nonX86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6216" y="6453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운용환경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508104" y="4583888"/>
            <a:ext cx="3168352" cy="687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JVM or .NET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86038" y="3896885"/>
            <a:ext cx="1606242" cy="687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Tomcat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3896885"/>
            <a:ext cx="1606242" cy="687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 11g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3115" y="3451501"/>
            <a:ext cx="1246202" cy="423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jdbc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08104" y="2362313"/>
            <a:ext cx="3168352" cy="1024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결제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주문처리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배송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상품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거래처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고객관리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0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개발환경구성도</a:t>
            </a:r>
            <a:r>
              <a:rPr lang="en-US" altLang="ko-KR" dirty="0" smtClean="0"/>
              <a:t>(S/W)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092438" y="3053942"/>
            <a:ext cx="1060704" cy="1402906"/>
            <a:chOff x="2266600" y="2415006"/>
            <a:chExt cx="1060704" cy="2733870"/>
          </a:xfrm>
        </p:grpSpPr>
        <p:sp>
          <p:nvSpPr>
            <p:cNvPr id="22" name="직사각형 21"/>
            <p:cNvSpPr/>
            <p:nvPr/>
          </p:nvSpPr>
          <p:spPr>
            <a:xfrm>
              <a:off x="2339752" y="2415006"/>
              <a:ext cx="914400" cy="1850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266600" y="4234476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7544" y="3386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센서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3" idx="3"/>
          </p:cNvCxnSpPr>
          <p:nvPr/>
        </p:nvCxnSpPr>
        <p:spPr>
          <a:xfrm>
            <a:off x="1113875" y="3570729"/>
            <a:ext cx="1051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652120" y="2415006"/>
            <a:ext cx="1060704" cy="2733870"/>
            <a:chOff x="6416768" y="2415006"/>
            <a:chExt cx="1060704" cy="2733870"/>
          </a:xfrm>
        </p:grpSpPr>
        <p:sp>
          <p:nvSpPr>
            <p:cNvPr id="26" name="직사각형 25"/>
            <p:cNvSpPr/>
            <p:nvPr/>
          </p:nvSpPr>
          <p:spPr>
            <a:xfrm>
              <a:off x="6489920" y="2415006"/>
              <a:ext cx="914400" cy="1850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6416768" y="4234476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화살표 연결선 28"/>
          <p:cNvCxnSpPr>
            <a:stCxn id="22" idx="3"/>
          </p:cNvCxnSpPr>
          <p:nvPr/>
        </p:nvCxnSpPr>
        <p:spPr>
          <a:xfrm>
            <a:off x="3079990" y="3528742"/>
            <a:ext cx="2860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통 29"/>
          <p:cNvSpPr/>
          <p:nvPr/>
        </p:nvSpPr>
        <p:spPr>
          <a:xfrm>
            <a:off x="5025752" y="4679645"/>
            <a:ext cx="914400" cy="6080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7452320" y="2415006"/>
            <a:ext cx="1060704" cy="2733870"/>
            <a:chOff x="6416768" y="2415006"/>
            <a:chExt cx="1060704" cy="2733870"/>
          </a:xfrm>
        </p:grpSpPr>
        <p:sp>
          <p:nvSpPr>
            <p:cNvPr id="32" name="직사각형 31"/>
            <p:cNvSpPr/>
            <p:nvPr/>
          </p:nvSpPr>
          <p:spPr>
            <a:xfrm>
              <a:off x="6489920" y="2415006"/>
              <a:ext cx="914400" cy="1850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>
              <a:off x="6416768" y="4234476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6444208" y="3570729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13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배포구성도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부서관리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부서명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목록조회</a:t>
            </a:r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ko-KR" altLang="en-US" dirty="0" smtClean="0"/>
              <a:t>갱</a:t>
            </a:r>
            <a:r>
              <a:rPr lang="ko-KR" altLang="en-US" dirty="0"/>
              <a:t>신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72485"/>
              </p:ext>
            </p:extLst>
          </p:nvPr>
        </p:nvGraphicFramePr>
        <p:xfrm>
          <a:off x="4932040" y="1556792"/>
          <a:ext cx="3347865" cy="3760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955"/>
                <a:gridCol w="1115955"/>
                <a:gridCol w="1115955"/>
              </a:tblGrid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기획부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영업부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총무부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2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</a:t>
            </a:r>
            <a:r>
              <a:rPr lang="ko-KR" altLang="en-US" dirty="0"/>
              <a:t>위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등록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직</a:t>
            </a:r>
            <a:r>
              <a:rPr lang="ko-KR" altLang="en-US" dirty="0" err="1"/>
              <a:t>위</a:t>
            </a:r>
            <a:r>
              <a:rPr lang="ko-KR" altLang="en-US" dirty="0" err="1" smtClean="0"/>
              <a:t>명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목록조회</a:t>
            </a:r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ko-KR" altLang="en-US" dirty="0" smtClean="0"/>
              <a:t>갱</a:t>
            </a:r>
            <a:r>
              <a:rPr lang="ko-KR" altLang="en-US" dirty="0"/>
              <a:t>신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59386"/>
              </p:ext>
            </p:extLst>
          </p:nvPr>
        </p:nvGraphicFramePr>
        <p:xfrm>
          <a:off x="4932040" y="1556792"/>
          <a:ext cx="3347865" cy="3760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955"/>
                <a:gridCol w="1115955"/>
                <a:gridCol w="1115955"/>
              </a:tblGrid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부장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과장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대리</a:t>
                      </a:r>
                      <a:endParaRPr lang="ko-KR" altLang="en-US" dirty="0"/>
                    </a:p>
                  </a:txBody>
                  <a:tcPr/>
                </a:tc>
              </a:tr>
              <a:tr h="940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3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214</Words>
  <Application>Microsoft Office PowerPoint</Application>
  <PresentationFormat>화면 슬라이드 쇼(4:3)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쇼핑몰 프로젝트</vt:lpstr>
      <vt:lpstr>구성도-서비스 구성도</vt:lpstr>
      <vt:lpstr>구성도-시스템 구성도</vt:lpstr>
      <vt:lpstr>구성도-개발환경구성도(H/W)</vt:lpstr>
      <vt:lpstr>구성도-개발환경구성도(S/W)</vt:lpstr>
      <vt:lpstr>구성도-개발환경구성도(S/W)</vt:lpstr>
      <vt:lpstr>구성도-배포구성도</vt:lpstr>
      <vt:lpstr>부서관리</vt:lpstr>
      <vt:lpstr>직위관리</vt:lpstr>
      <vt:lpstr>직위관리</vt:lpstr>
      <vt:lpstr>PowerPoint 프레젠테이션</vt:lpstr>
      <vt:lpstr>다음 상품을 관리할 수 있는 테이블을 설계하시오.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프로젝트</dc:title>
  <dc:creator>MIT000</dc:creator>
  <cp:lastModifiedBy>MIT000</cp:lastModifiedBy>
  <cp:revision>11</cp:revision>
  <dcterms:created xsi:type="dcterms:W3CDTF">2019-12-09T00:08:56Z</dcterms:created>
  <dcterms:modified xsi:type="dcterms:W3CDTF">2019-12-09T02:49:10Z</dcterms:modified>
</cp:coreProperties>
</file>