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 varScale="1">
        <p:scale>
          <a:sx n="118" d="100"/>
          <a:sy n="118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0850-0278-1242-B8A1-1F4EBD3D5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31DBA-3309-7F44-B006-FFFF3E36B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E8BC1-EA48-3045-AEE6-D6A8F265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2927-0E2C-3949-B177-6496E42E0F9C}" type="datetimeFigureOut">
              <a:rPr lang="es-ES_tradnl" smtClean="0"/>
              <a:t>29/12/20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AE50D-1548-2845-A8EB-F0CD69D1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5604E-F7C5-7946-8353-CA544D76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E442-E1F1-CD44-B58F-4182C74E063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2321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9154-5DCC-E544-8BB4-3E31F280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03BD2-2B9C-2149-BADF-B7DF021F2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20557-7DEB-C84A-8FD8-404B0D5D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2927-0E2C-3949-B177-6496E42E0F9C}" type="datetimeFigureOut">
              <a:rPr lang="es-ES_tradnl" smtClean="0"/>
              <a:t>29/12/20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FF79E-4A74-7E49-85E9-3B6F97FCF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6B531-05BB-CA4F-B39D-C75B259D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E442-E1F1-CD44-B58F-4182C74E063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315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08CE59-9171-6742-A9D2-29A9A03C1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67A6A-EE7F-484D-B8BC-40E6C918F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E0B48-D5DD-A343-A3B7-FB8A5984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2927-0E2C-3949-B177-6496E42E0F9C}" type="datetimeFigureOut">
              <a:rPr lang="es-ES_tradnl" smtClean="0"/>
              <a:t>29/12/20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00E9F-1FDB-F64F-A1A3-519BEA37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8CF4A-C7D2-DB47-9128-E763B1E4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E442-E1F1-CD44-B58F-4182C74E063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178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970E-1337-0F4B-9F88-D89E4BEB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80CA0-6D8A-2540-BE7F-A9E12FADA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94DB2-66F0-E44C-AD0F-017D8E555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2927-0E2C-3949-B177-6496E42E0F9C}" type="datetimeFigureOut">
              <a:rPr lang="es-ES_tradnl" smtClean="0"/>
              <a:t>29/12/20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8861D-76B5-FF4E-AE87-A95FF9A9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E68F-26D5-8A41-BF1D-ACB8295B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E442-E1F1-CD44-B58F-4182C74E063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194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A26A-09F2-4F4C-B3C4-318DFD018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02E54-084A-3C4D-BBAA-D8E24D72A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1C933-4368-AC41-98FA-7EFDEAF7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2927-0E2C-3949-B177-6496E42E0F9C}" type="datetimeFigureOut">
              <a:rPr lang="es-ES_tradnl" smtClean="0"/>
              <a:t>29/12/20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CF961-D0C2-2240-9470-46F44C162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721AC-9625-4440-A326-37CB4CE7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E442-E1F1-CD44-B58F-4182C74E063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5733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F5F3-F709-B240-A795-84111AF6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67396-FCBC-C547-AF37-CAB50C887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AD7E5-85A3-1840-948A-04118BAF2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12622-D321-C54B-927D-B208AA8D2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2927-0E2C-3949-B177-6496E42E0F9C}" type="datetimeFigureOut">
              <a:rPr lang="es-ES_tradnl" smtClean="0"/>
              <a:t>29/12/20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C74D9-E3CE-5747-BAFA-343123E3A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45B4C-57A5-D143-A777-E4AA073B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E442-E1F1-CD44-B58F-4182C74E063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7052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8131-0630-854A-8012-CBB269942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820C0-0C25-EB4C-B2D6-6E0E310A5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604AE-E9A4-3142-B42C-25144B4D6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B3ADD-8FB5-3749-92A6-E08E0DBA7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81DEAD-3B5C-8A4F-BC90-B84148DE9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009D7-F929-7D43-B33B-718DA2C7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2927-0E2C-3949-B177-6496E42E0F9C}" type="datetimeFigureOut">
              <a:rPr lang="es-ES_tradnl" smtClean="0"/>
              <a:t>29/12/20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CD79F8-B817-ED4D-A0C9-D278991A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E0AF6-ABE6-7C40-A6B7-DD0E53F2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E442-E1F1-CD44-B58F-4182C74E063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741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6E59-8AD3-6F41-B73F-BEBE861D5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1D1D72-A68A-9543-B9D7-18FB5B7A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2927-0E2C-3949-B177-6496E42E0F9C}" type="datetimeFigureOut">
              <a:rPr lang="es-ES_tradnl" smtClean="0"/>
              <a:t>29/12/20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B04E8-0F9A-D642-867E-B9F5B13C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04752-DEDB-0D4E-92CC-4BF4B1301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E442-E1F1-CD44-B58F-4182C74E063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008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79C01-B80E-F241-98DA-9CA20AA0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2927-0E2C-3949-B177-6496E42E0F9C}" type="datetimeFigureOut">
              <a:rPr lang="es-ES_tradnl" smtClean="0"/>
              <a:t>29/12/20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00415-D02A-3942-8A2F-D9F39676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44B4F-DB55-4C4B-B5BD-C19059482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E442-E1F1-CD44-B58F-4182C74E063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4754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12758-5286-3145-B995-D419C2D2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13ECB-4775-E14F-BBD1-A7CACD8AC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73100-9F35-8949-A68D-7BCBF64B1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CDA2F-D925-3148-91F4-01CB8FF7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2927-0E2C-3949-B177-6496E42E0F9C}" type="datetimeFigureOut">
              <a:rPr lang="es-ES_tradnl" smtClean="0"/>
              <a:t>29/12/20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F3FD0-987D-CC4F-A21C-81FD5401D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6AE98-13D4-1B40-BF59-B9CDB138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E442-E1F1-CD44-B58F-4182C74E063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696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572D8-9722-0241-8AA1-DA2F08065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FE0455-03A1-EA4E-B729-EF06F0B75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86AA2-D5C5-1848-8BDD-2957228A9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9F22F-EA52-3340-AE3B-421221BF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2927-0E2C-3949-B177-6496E42E0F9C}" type="datetimeFigureOut">
              <a:rPr lang="es-ES_tradnl" smtClean="0"/>
              <a:t>29/12/20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B9D97-4BBA-1340-8F97-23F20B70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DDA1E-3109-DE4D-ACFC-B899C6419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E442-E1F1-CD44-B58F-4182C74E063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9013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6E33C-52ED-4149-B249-7E2ADCC0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85B8E-1610-914B-B4C2-8A325CA0B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A8CB4-985C-0043-ADDA-EC8AE43CF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72927-0E2C-3949-B177-6496E42E0F9C}" type="datetimeFigureOut">
              <a:rPr lang="es-ES_tradnl" smtClean="0"/>
              <a:t>29/12/20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86A7D-12DA-444E-94A8-EA2F435A4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B1DB1-29CA-BA4D-9A14-7839DBED2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6E442-E1F1-CD44-B58F-4182C74E063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7210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9130D6-D056-DD48-8E45-B8D7592C0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325482"/>
              </p:ext>
            </p:extLst>
          </p:nvPr>
        </p:nvGraphicFramePr>
        <p:xfrm>
          <a:off x="183695" y="3966554"/>
          <a:ext cx="10702020" cy="1061720"/>
        </p:xfrm>
        <a:graphic>
          <a:graphicData uri="http://schemas.openxmlformats.org/drawingml/2006/table">
            <a:tbl>
              <a:tblPr/>
              <a:tblGrid>
                <a:gridCol w="1700884">
                  <a:extLst>
                    <a:ext uri="{9D8B030D-6E8A-4147-A177-3AD203B41FA5}">
                      <a16:colId xmlns:a16="http://schemas.microsoft.com/office/drawing/2014/main" val="2037684824"/>
                    </a:ext>
                  </a:extLst>
                </a:gridCol>
                <a:gridCol w="1715935">
                  <a:extLst>
                    <a:ext uri="{9D8B030D-6E8A-4147-A177-3AD203B41FA5}">
                      <a16:colId xmlns:a16="http://schemas.microsoft.com/office/drawing/2014/main" val="2236307632"/>
                    </a:ext>
                  </a:extLst>
                </a:gridCol>
                <a:gridCol w="1685832">
                  <a:extLst>
                    <a:ext uri="{9D8B030D-6E8A-4147-A177-3AD203B41FA5}">
                      <a16:colId xmlns:a16="http://schemas.microsoft.com/office/drawing/2014/main" val="1256894538"/>
                    </a:ext>
                  </a:extLst>
                </a:gridCol>
                <a:gridCol w="1761092">
                  <a:extLst>
                    <a:ext uri="{9D8B030D-6E8A-4147-A177-3AD203B41FA5}">
                      <a16:colId xmlns:a16="http://schemas.microsoft.com/office/drawing/2014/main" val="3932078904"/>
                    </a:ext>
                  </a:extLst>
                </a:gridCol>
                <a:gridCol w="1791196">
                  <a:extLst>
                    <a:ext uri="{9D8B030D-6E8A-4147-A177-3AD203B41FA5}">
                      <a16:colId xmlns:a16="http://schemas.microsoft.com/office/drawing/2014/main" val="1235279954"/>
                    </a:ext>
                  </a:extLst>
                </a:gridCol>
                <a:gridCol w="2047081">
                  <a:extLst>
                    <a:ext uri="{9D8B030D-6E8A-4147-A177-3AD203B41FA5}">
                      <a16:colId xmlns:a16="http://schemas.microsoft.com/office/drawing/2014/main" val="3022697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356551"/>
                  </a:ext>
                </a:extLst>
              </a:tr>
              <a:tr h="67300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I’m equally interested in pretty much everything but not especially committed to any one interest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 have 2 or 3 emerging interests but am unsure how to figure out which one to pursue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I’m actively figuring out what my interests are by trying one or more of them out in some way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 have an interest I’m actively pursuing, voluntarily devoting more than 3 hours of “free time” each week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 have an interest that is not only enjoyable but also aligns with my personal values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 have an interest that is central to my identity. That is, what I do is an important part of who I am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4367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68F6EF-B256-F24A-B010-C1B7E9DCF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480864"/>
              </p:ext>
            </p:extLst>
          </p:nvPr>
        </p:nvGraphicFramePr>
        <p:xfrm>
          <a:off x="183696" y="1578360"/>
          <a:ext cx="10702019" cy="1738449"/>
        </p:xfrm>
        <a:graphic>
          <a:graphicData uri="http://schemas.openxmlformats.org/drawingml/2006/table">
            <a:tbl>
              <a:tblPr/>
              <a:tblGrid>
                <a:gridCol w="1603600">
                  <a:extLst>
                    <a:ext uri="{9D8B030D-6E8A-4147-A177-3AD203B41FA5}">
                      <a16:colId xmlns:a16="http://schemas.microsoft.com/office/drawing/2014/main" val="2565686629"/>
                    </a:ext>
                  </a:extLst>
                </a:gridCol>
                <a:gridCol w="1445761">
                  <a:extLst>
                    <a:ext uri="{9D8B030D-6E8A-4147-A177-3AD203B41FA5}">
                      <a16:colId xmlns:a16="http://schemas.microsoft.com/office/drawing/2014/main" val="1350493390"/>
                    </a:ext>
                  </a:extLst>
                </a:gridCol>
                <a:gridCol w="1273629">
                  <a:extLst>
                    <a:ext uri="{9D8B030D-6E8A-4147-A177-3AD203B41FA5}">
                      <a16:colId xmlns:a16="http://schemas.microsoft.com/office/drawing/2014/main" val="2721988351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1659616609"/>
                    </a:ext>
                  </a:extLst>
                </a:gridCol>
                <a:gridCol w="1774371">
                  <a:extLst>
                    <a:ext uri="{9D8B030D-6E8A-4147-A177-3AD203B41FA5}">
                      <a16:colId xmlns:a16="http://schemas.microsoft.com/office/drawing/2014/main" val="4197313258"/>
                    </a:ext>
                  </a:extLst>
                </a:gridCol>
                <a:gridCol w="2971801">
                  <a:extLst>
                    <a:ext uri="{9D8B030D-6E8A-4147-A177-3AD203B41FA5}">
                      <a16:colId xmlns:a16="http://schemas.microsoft.com/office/drawing/2014/main" val="1779111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749423"/>
                  </a:ext>
                </a:extLst>
              </a:tr>
              <a:tr h="141332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 people (e.g., my professor, supervisor, or peers) would tell you that I sometimes fail to do what is explicitly asked of me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 people would tell you that I accomplish pretty much everything that is explicitly asked of me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 people would tell you that I always accomplish what is explicitly asked of me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 people would tell you that I hold myself to a standard that is higher than what is explicitly asked of me. 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 people would tell you that I not only hold myself to a standard that is higher than what is explicitly asked of me, I also  actively seek feedback about how to improve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 people would tell you that I have an unquenchable thirst  to master whatever I do so that I not only hold myself to a standard that is higher than what is explicitly asked of me, but it also manifests itself as actively seeking an implementing feedback, resilience in the aftermath of setbacks, and a daily routine of deliberate practice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136602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24AC4752-0A58-B947-B27B-EC09B5438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95" y="1264200"/>
            <a:ext cx="64969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E" altLang="en-PE" sz="13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Right now, in what stage would you say you are regarding </a:t>
            </a:r>
            <a:r>
              <a:rPr kumimoji="0" lang="en-PE" altLang="en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perseverance?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061BF4-5E1A-FE40-8F5E-9C3F00B6884B}"/>
              </a:ext>
            </a:extLst>
          </p:cNvPr>
          <p:cNvSpPr/>
          <p:nvPr/>
        </p:nvSpPr>
        <p:spPr>
          <a:xfrm>
            <a:off x="183695" y="3663625"/>
            <a:ext cx="830716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PE" altLang="en-PE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now, in what stage would you say you are regarding </a:t>
            </a:r>
            <a:r>
              <a:rPr lang="en-PE" altLang="en-PE" sz="13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passion?</a:t>
            </a:r>
            <a:r>
              <a:rPr kumimoji="0" lang="en-PE" altLang="en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8940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336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u201814513 (Lira Luttges, Raimundo)</dc:creator>
  <cp:lastModifiedBy>u201814513 (Lira Luttges, Raimundo)</cp:lastModifiedBy>
  <cp:revision>2</cp:revision>
  <dcterms:created xsi:type="dcterms:W3CDTF">2020-12-29T17:51:18Z</dcterms:created>
  <dcterms:modified xsi:type="dcterms:W3CDTF">2020-12-30T23:38:15Z</dcterms:modified>
</cp:coreProperties>
</file>