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0"/>
  </p:normalViewPr>
  <p:slideViewPr>
    <p:cSldViewPr snapToGrid="0" snapToObjects="1">
      <p:cViewPr>
        <p:scale>
          <a:sx n="92" d="100"/>
          <a:sy n="92" d="100"/>
        </p:scale>
        <p:origin x="1320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3E3CE-0B71-8545-81FD-F9E387A3C3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CD19C5-274D-0E4F-AEA3-AC2D0DFD4F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4BF46-7C37-A54C-B05D-6F218C0A5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17009-C60C-3546-BA96-F088C1AB010D}" type="datetimeFigureOut">
              <a:rPr lang="en-US" smtClean="0"/>
              <a:t>1/19/21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56B220-0162-0A4D-B066-F41B16334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F17CB6-8942-A441-8F04-7450FA686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FB1A-0770-7243-A20C-ED2CA232F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23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140A0-6E52-564F-9A8F-4CADD4D2C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113D9A-FD64-4341-A631-71B141C6D5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2AE37-AA6E-904B-85D2-9135C42E9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17009-C60C-3546-BA96-F088C1AB010D}" type="datetimeFigureOut">
              <a:rPr lang="en-US" smtClean="0"/>
              <a:t>1/19/21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128C1-723B-3F48-8394-26C02127A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FAABB1-B530-1E4E-B67A-4F23CA3D2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FB1A-0770-7243-A20C-ED2CA232F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995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D9B01-D9AA-C24D-BA90-A70BCAFAF0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570D04-5340-9744-9DB9-A66964665F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328FF2-7C36-5641-8C68-451917E4F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17009-C60C-3546-BA96-F088C1AB010D}" type="datetimeFigureOut">
              <a:rPr lang="en-US" smtClean="0"/>
              <a:t>1/19/21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E22EE3-AFAD-584C-B081-A9F00D1C6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30690-11D3-6E45-A7E0-A00C3E640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FB1A-0770-7243-A20C-ED2CA232F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506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B9721-37C9-F74F-879C-0756882E6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B6495-D5FD-E74A-A9CE-1918631D0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785C8-0031-4648-963D-7EE1BAA8B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17009-C60C-3546-BA96-F088C1AB010D}" type="datetimeFigureOut">
              <a:rPr lang="en-US" smtClean="0"/>
              <a:t>1/19/21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B1E44-AC9C-0C4A-8771-6760EE1D8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42F847-1972-344F-A4EA-F5E89C0D3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FB1A-0770-7243-A20C-ED2CA232F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068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9A9DB-8429-6D48-9C74-84AD1BE07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263751-E31C-4848-98C5-D65C0841B0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13879E-D9AF-6945-8349-290DDE9B2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17009-C60C-3546-BA96-F088C1AB010D}" type="datetimeFigureOut">
              <a:rPr lang="en-US" smtClean="0"/>
              <a:t>1/19/21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416DD4-758F-EB48-B795-647654D16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9F668F-56BA-9445-8DB8-598AC1612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FB1A-0770-7243-A20C-ED2CA232F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921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47C86-8DBD-9740-AED8-503AB4BCF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0AB15-DCFC-7B49-BDE8-0DDFD1F7BE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B8AA56-13E0-B848-9432-6714E51AED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D14B10-39C0-7C41-A51D-494D741F6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17009-C60C-3546-BA96-F088C1AB010D}" type="datetimeFigureOut">
              <a:rPr lang="en-US" smtClean="0"/>
              <a:t>1/19/21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E45232-71C9-104D-AC1B-4F84841EB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B5E43D-0EDF-924C-8DBB-B3BA6135E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FB1A-0770-7243-A20C-ED2CA232F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91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3531B-1D02-124D-B6E3-BD0FE25D8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09BFB6-1CE7-3A49-938A-AFD1EBB121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CE5A97-9F03-7549-8B97-1A3F4B4827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DBA038-4294-5C46-87D5-0966C457F3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C9FEC3-64E6-5C41-87D4-4D5963F3FF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CC7E93-4433-7341-BD75-E1119A4A1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17009-C60C-3546-BA96-F088C1AB010D}" type="datetimeFigureOut">
              <a:rPr lang="en-US" smtClean="0"/>
              <a:t>1/19/21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FE8E1C-4BD3-994B-BF9F-0F91F3F61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037B72-B25E-A341-82A6-49BD5F360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FB1A-0770-7243-A20C-ED2CA232F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764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1B11B-E082-D24D-A17D-7E08C52CE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C3DC6F-D3C8-7F4C-AEA4-6F9EE6FC3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17009-C60C-3546-BA96-F088C1AB010D}" type="datetimeFigureOut">
              <a:rPr lang="en-US" smtClean="0"/>
              <a:t>1/19/21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7CD2E8-B9A2-6940-B762-92BC130CD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5AD955-8169-3B4D-90C2-523092831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FB1A-0770-7243-A20C-ED2CA232F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496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7F93B8-560D-804E-9F9E-A4E113DA7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17009-C60C-3546-BA96-F088C1AB010D}" type="datetimeFigureOut">
              <a:rPr lang="en-US" smtClean="0"/>
              <a:t>1/19/21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8EBD54-A010-6E48-8A2C-07FA4A361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E43B2B-AB8D-9049-BDAC-84BC1A24C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FB1A-0770-7243-A20C-ED2CA232F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521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5352E-378B-6445-8DA2-4925E6678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A5290-3743-FF4D-AE2B-F41EA7053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A2E91A-761B-8A4C-8CDE-079F38A33E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A5D451-9C22-494D-8954-B80A7271C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17009-C60C-3546-BA96-F088C1AB010D}" type="datetimeFigureOut">
              <a:rPr lang="en-US" smtClean="0"/>
              <a:t>1/19/21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B71094-C991-EE40-87F8-689FCD180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BC4F5A-6A1E-F044-A4E2-FE9A802DC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FB1A-0770-7243-A20C-ED2CA232F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797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27A90-1CD3-5C41-8129-B35B285F6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EA3F5E-BB86-8647-96FC-F3B2F6A597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6132EC-25A0-3F43-B15E-0F5C4696DC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57D1C2-435C-AA44-AF82-8B71F5B9D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17009-C60C-3546-BA96-F088C1AB010D}" type="datetimeFigureOut">
              <a:rPr lang="en-US" smtClean="0"/>
              <a:t>1/19/21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10787-7327-1443-92D4-B534DE02F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BFC55B-955E-454A-8CC0-45854FD17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FB1A-0770-7243-A20C-ED2CA232F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950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8A0541-AF97-0D44-A7F8-58BE2F551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E96EA-0C75-F349-81C6-93E713F45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DD370A-3B23-DB47-A563-566858C1CC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17009-C60C-3546-BA96-F088C1AB010D}" type="datetimeFigureOut">
              <a:rPr lang="en-US" smtClean="0"/>
              <a:t>1/19/21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4F0BE5-AE8F-BB4E-B5C3-835241513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906B4-BAFD-F84B-A0F4-4A9BEB3FF9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AFB1A-0770-7243-A20C-ED2CA232F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202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17" Type="http://schemas.openxmlformats.org/officeDocument/2006/relationships/image" Target="../media/image16.emf"/><Relationship Id="rId2" Type="http://schemas.openxmlformats.org/officeDocument/2006/relationships/image" Target="../media/image1.emf"/><Relationship Id="rId16" Type="http://schemas.openxmlformats.org/officeDocument/2006/relationships/image" Target="../media/image15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5" Type="http://schemas.openxmlformats.org/officeDocument/2006/relationships/image" Target="../media/image14.emf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emf"/><Relationship Id="rId14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3E28B53F-716C-9C42-80C3-3720B24AC16C}"/>
              </a:ext>
            </a:extLst>
          </p:cNvPr>
          <p:cNvGrpSpPr/>
          <p:nvPr/>
        </p:nvGrpSpPr>
        <p:grpSpPr>
          <a:xfrm>
            <a:off x="4956684" y="3690010"/>
            <a:ext cx="1800000" cy="3167990"/>
            <a:chOff x="11368718" y="1154507"/>
            <a:chExt cx="1800000" cy="316799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485B713-0AE3-DB40-B4DD-A101C85971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368718" y="1154507"/>
              <a:ext cx="1800000" cy="18000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0281830-9DBA-4A4D-8783-911822EF42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368718" y="2522497"/>
              <a:ext cx="1800000" cy="1800000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72846B9-1598-AA48-8DF6-2200981CEC88}"/>
              </a:ext>
            </a:extLst>
          </p:cNvPr>
          <p:cNvGrpSpPr/>
          <p:nvPr/>
        </p:nvGrpSpPr>
        <p:grpSpPr>
          <a:xfrm>
            <a:off x="0" y="3690010"/>
            <a:ext cx="1800000" cy="3167990"/>
            <a:chOff x="-109646" y="1154507"/>
            <a:chExt cx="1800000" cy="316799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298824E-A954-0743-820E-61899EB4C7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109646" y="1154507"/>
              <a:ext cx="1800000" cy="18000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D9B37E0-09DC-424A-848E-4D6C242D541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109646" y="2522497"/>
              <a:ext cx="1800000" cy="1800000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51CA2B7-E78C-3C4E-9F4A-53401ECF492E}"/>
              </a:ext>
            </a:extLst>
          </p:cNvPr>
          <p:cNvGrpSpPr/>
          <p:nvPr/>
        </p:nvGrpSpPr>
        <p:grpSpPr>
          <a:xfrm>
            <a:off x="3304455" y="3690010"/>
            <a:ext cx="1800000" cy="3167990"/>
            <a:chOff x="9716489" y="1154507"/>
            <a:chExt cx="1800000" cy="3167990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0A2AE04-1D03-CC4E-B705-59416F5C8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716489" y="1154507"/>
              <a:ext cx="1800000" cy="18000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B539537-E75D-B340-BB42-31E53CC87BA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716489" y="2522497"/>
              <a:ext cx="1800000" cy="1800000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9C14597-8FA1-6E4F-8F3F-4DDC7D6EE85A}"/>
              </a:ext>
            </a:extLst>
          </p:cNvPr>
          <p:cNvGrpSpPr/>
          <p:nvPr/>
        </p:nvGrpSpPr>
        <p:grpSpPr>
          <a:xfrm>
            <a:off x="1652228" y="3690010"/>
            <a:ext cx="1800000" cy="3167990"/>
            <a:chOff x="8064262" y="1154507"/>
            <a:chExt cx="1800000" cy="3167990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931B7232-C46D-A040-98B8-27706327FBA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064262" y="1154507"/>
              <a:ext cx="1800000" cy="180000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9E35743E-3B13-C240-B4D1-D4BB6BB646A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064262" y="2522497"/>
              <a:ext cx="1800000" cy="1800000"/>
            </a:xfrm>
            <a:prstGeom prst="rect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4AEB8FA-A981-D84B-8D28-B7394CA36711}"/>
              </a:ext>
            </a:extLst>
          </p:cNvPr>
          <p:cNvGrpSpPr/>
          <p:nvPr/>
        </p:nvGrpSpPr>
        <p:grpSpPr>
          <a:xfrm>
            <a:off x="4824789" y="522020"/>
            <a:ext cx="1800000" cy="3167990"/>
            <a:chOff x="6412035" y="1154507"/>
            <a:chExt cx="1800000" cy="3167990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9EA879CF-E73C-A946-91E2-F9E4D3D9566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412035" y="1154507"/>
              <a:ext cx="1800000" cy="1800000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354001A3-835F-7741-84BC-E392F8FDD15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412035" y="2522497"/>
              <a:ext cx="1800000" cy="1800000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DD7F917-5C08-B545-81CE-955FFE4DB758}"/>
              </a:ext>
            </a:extLst>
          </p:cNvPr>
          <p:cNvGrpSpPr/>
          <p:nvPr/>
        </p:nvGrpSpPr>
        <p:grpSpPr>
          <a:xfrm>
            <a:off x="3259789" y="522020"/>
            <a:ext cx="1800000" cy="3167990"/>
            <a:chOff x="4715143" y="1154507"/>
            <a:chExt cx="1800000" cy="3167990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354F9F53-3398-F34B-9661-20C78882E88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715143" y="1154507"/>
              <a:ext cx="1800000" cy="1800000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CF725C0F-429B-3748-B42F-9D3AFC1E241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715143" y="2522497"/>
              <a:ext cx="1800000" cy="1800000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53C8D72-99C5-DC4F-97BB-B260127C4FE0}"/>
              </a:ext>
            </a:extLst>
          </p:cNvPr>
          <p:cNvGrpSpPr/>
          <p:nvPr/>
        </p:nvGrpSpPr>
        <p:grpSpPr>
          <a:xfrm>
            <a:off x="1652227" y="522020"/>
            <a:ext cx="1800000" cy="3167990"/>
            <a:chOff x="3107581" y="1154507"/>
            <a:chExt cx="1800000" cy="3167990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D6056D49-4D5C-8A4D-B930-4A0BEA0ACAE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3107581" y="1154507"/>
              <a:ext cx="1800000" cy="1800000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8D9C6E52-8972-7248-8916-2B73AE3CC67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3107581" y="2522497"/>
              <a:ext cx="1800000" cy="1800000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5263C81-6C3A-E04C-B9AD-C375B90FEE5A}"/>
              </a:ext>
            </a:extLst>
          </p:cNvPr>
          <p:cNvGrpSpPr/>
          <p:nvPr/>
        </p:nvGrpSpPr>
        <p:grpSpPr>
          <a:xfrm>
            <a:off x="0" y="522020"/>
            <a:ext cx="1800000" cy="3167990"/>
            <a:chOff x="1455354" y="1154507"/>
            <a:chExt cx="1800000" cy="3167990"/>
          </a:xfrm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3E0065BB-54F0-384F-AB4C-093CB025C29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1455354" y="1154507"/>
              <a:ext cx="1800000" cy="1800000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CEAD0BBE-CBC3-0048-92A6-C9459A6233FF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1455354" y="2522497"/>
              <a:ext cx="1800000" cy="180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10316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Lira Luttges, Benjamin</dc:creator>
  <cp:lastModifiedBy>Lira Luttges, Benjamin</cp:lastModifiedBy>
  <cp:revision>2</cp:revision>
  <dcterms:created xsi:type="dcterms:W3CDTF">2021-01-19T14:08:59Z</dcterms:created>
  <dcterms:modified xsi:type="dcterms:W3CDTF">2021-01-19T18:35:19Z</dcterms:modified>
</cp:coreProperties>
</file>