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60"/>
  </p:normalViewPr>
  <p:slideViewPr>
    <p:cSldViewPr snapToGrid="0">
      <p:cViewPr varScale="1">
        <p:scale>
          <a:sx n="160" d="100"/>
          <a:sy n="160" d="100"/>
        </p:scale>
        <p:origin x="-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EF33-B0C0-7CE1-4AD5-0C2AA2414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FCF2F-01D4-5B79-C4FD-DBEDFEF7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BB7E-548B-ADA0-38BC-E6BAD7F7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11C5-ABAB-C066-7584-036FD8C4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7244-CFB6-8DB6-8EB4-60AA60A8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BA95-7797-9D54-4531-0A69063B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39D11-D215-B3BE-2AA2-F1E1629D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3B4B-D07C-B475-80F0-2576CF37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2204-1E29-DDB7-FBD9-09B973D3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8673-488B-07ED-7D4A-2B7FC3D7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57604-C2E2-5A5B-3368-6873E30F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E0035-013D-7F95-8A43-07AB1A3A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EEDE-ADB6-1108-DAD2-CD80BAF9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E310-9744-F9E5-9EDE-7854A0B4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2267-F660-84F6-1179-2FE90FA9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013E-46C3-4C65-7317-967CCC96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E658-C605-E60A-DB4A-B2F81639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B5B4-27D5-32FF-4120-EF20279E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34F7-89C6-1F17-E6FF-A33E24D9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9DF2-2DBC-9A62-A92E-F820556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E739-4989-F61F-18FD-3BAC1C7F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422F-9DBE-EC6A-E8B5-A297274A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014-037E-2385-C443-99BD5AA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5046-508E-B495-A286-68C661A5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BE50-1EC4-F30C-0F0D-76D7A055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F0CE-94D8-9FA1-8106-77FD838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B5CB-0AA3-B359-D828-3D7D3819A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340F-A563-F39F-E373-8C1F69B7B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191D-A31E-066A-768D-ADF8551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9063-36E6-E04C-A4AB-C8673E0D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FAEA-9167-E4F2-50F3-C1D379D9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49AE-0B31-8845-2689-31295737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F571-F5F6-FBA3-8FF9-F52177BC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CC806-053D-4AD6-2B00-DFC705E66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B402-5F84-BC42-C7A2-B96DEB4AF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1F306-898A-2CCA-3A41-0CCCA2FBB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181E0-60B8-3C5D-3EF3-F8317E9C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FD96-6E09-42D6-9829-AEAE5CEA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382C2-1D9F-E5DE-3D1E-147C42AF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A9C7-8538-6F6D-1BC7-DCA1AADA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1D69-808D-B38E-29E7-CAFDDED3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A9DE-D1F8-EC6F-3BD1-6D500FE6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CDF5D-036C-7823-60BE-A7600C94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A5183-259C-060A-7E85-E6657732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28931-DBC4-2F3B-5358-0967D2ED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0AB8-7BC1-CD4A-68FA-6103587B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DD9B-5048-64EE-DFD2-D2CA62E2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1D47-BA42-393D-2178-ACE02C22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CF195-2E14-ACE0-55CB-528CAF65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0AFC-5A8A-BEF1-CFE2-2ABB6960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B05F-7D7D-40CD-7E48-FC43A40F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DDF6C-3441-178E-07C5-8BEFDB73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01C2-60B1-EE4C-BF45-BF4AC3D1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E0F74-3B3E-87C0-1AA5-9A8CAA56D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754DB-4D3C-9040-0B31-FFCCC5B3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35AD-26E8-F0EE-C09E-D7ADA515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77D2-3A01-26B5-760B-81AF6520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580B6-B61E-B350-7827-69B4A4D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6918-95B8-0D5E-31A9-9CACA433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6F1D-18C8-4B95-8E80-59D8AD22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7F94-2D3D-51A6-AC26-815819A56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F1011-38F6-F44A-8E5A-B760400DE0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3BAC-02EE-76DD-B256-BD1798F45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17BB-BF3F-FB3C-22DE-5AF649A32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A7DBD-8D70-E94A-BF46-E7D51B60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C17917-C53B-087A-9037-DB298B128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77" b="76986"/>
          <a:stretch/>
        </p:blipFill>
        <p:spPr>
          <a:xfrm>
            <a:off x="-204000" y="2466557"/>
            <a:ext cx="12600000" cy="1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6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504707-8601-ACBA-B654-75FD4E181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3" b="64840"/>
          <a:stretch/>
        </p:blipFill>
        <p:spPr>
          <a:xfrm>
            <a:off x="-204000" y="2466557"/>
            <a:ext cx="12600000" cy="1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8E6115-151A-DA42-CD32-E642AAF48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69" b="45571"/>
          <a:stretch/>
        </p:blipFill>
        <p:spPr>
          <a:xfrm>
            <a:off x="-204000" y="1790244"/>
            <a:ext cx="12600000" cy="32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F51AC-4837-4C0D-3529-FAB09895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08" b="31324"/>
          <a:stretch/>
        </p:blipFill>
        <p:spPr>
          <a:xfrm>
            <a:off x="-204000" y="2197766"/>
            <a:ext cx="12600000" cy="24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F139C-04AD-BACA-000F-DF5B1CD60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63" b="19360"/>
          <a:stretch/>
        </p:blipFill>
        <p:spPr>
          <a:xfrm>
            <a:off x="-204000" y="2405861"/>
            <a:ext cx="12600000" cy="20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684D5-8C97-F4F7-1C30-7CC54D2C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31" b="8767"/>
          <a:stretch/>
        </p:blipFill>
        <p:spPr>
          <a:xfrm>
            <a:off x="0" y="2431873"/>
            <a:ext cx="12600000" cy="19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53EAD-C230-FC62-0ABA-61AB003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80" y="3343241"/>
            <a:ext cx="2067103" cy="206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373A9-C8AC-F0EB-6CC3-146199A2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52" y="3343241"/>
            <a:ext cx="2067103" cy="2067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E231A-161F-2B35-FDB2-561E764F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24" y="3343241"/>
            <a:ext cx="2067103" cy="2067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CA409-CB3C-5C2D-CDEA-692805A97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097" y="3343241"/>
            <a:ext cx="2067103" cy="20671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11B438-52AD-5386-7696-1007F96C82B6}"/>
              </a:ext>
            </a:extLst>
          </p:cNvPr>
          <p:cNvSpPr/>
          <p:nvPr/>
        </p:nvSpPr>
        <p:spPr>
          <a:xfrm>
            <a:off x="1262580" y="2887038"/>
            <a:ext cx="2067103" cy="359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83CA5-0AE8-DAA5-EB07-8AEBA6D07A81}"/>
              </a:ext>
            </a:extLst>
          </p:cNvPr>
          <p:cNvSpPr/>
          <p:nvPr/>
        </p:nvSpPr>
        <p:spPr>
          <a:xfrm>
            <a:off x="3988751" y="2887038"/>
            <a:ext cx="2067103" cy="359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38344-64DF-4CC7-93D2-B4FE7575CD47}"/>
              </a:ext>
            </a:extLst>
          </p:cNvPr>
          <p:cNvSpPr/>
          <p:nvPr/>
        </p:nvSpPr>
        <p:spPr>
          <a:xfrm>
            <a:off x="6714923" y="2887038"/>
            <a:ext cx="2067103" cy="359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20D36F-8853-B269-945A-D296CDED5EF4}"/>
              </a:ext>
            </a:extLst>
          </p:cNvPr>
          <p:cNvSpPr/>
          <p:nvPr/>
        </p:nvSpPr>
        <p:spPr>
          <a:xfrm>
            <a:off x="9441097" y="2887038"/>
            <a:ext cx="2067103" cy="359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7124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4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Lira</dc:creator>
  <cp:lastModifiedBy>Benjamin Lira</cp:lastModifiedBy>
  <cp:revision>1</cp:revision>
  <dcterms:created xsi:type="dcterms:W3CDTF">2024-06-24T16:09:09Z</dcterms:created>
  <dcterms:modified xsi:type="dcterms:W3CDTF">2024-06-25T21:32:13Z</dcterms:modified>
</cp:coreProperties>
</file>