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/>
    <p:restoredTop sz="94675"/>
  </p:normalViewPr>
  <p:slideViewPr>
    <p:cSldViewPr snapToGrid="0">
      <p:cViewPr varScale="1">
        <p:scale>
          <a:sx n="157" d="100"/>
          <a:sy n="157" d="100"/>
        </p:scale>
        <p:origin x="28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2202-2987-A26D-3A86-909A12631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6738C-6152-06ED-7FA9-838DE46FC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6D8BD-84F9-58B5-CC85-B10ECA55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E144-3217-E8A5-B5ED-1D43BA5F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CE40-B4BA-C113-62A9-67640E59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CFA8-0E27-0295-F1B2-020B857C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421CD-6A59-B6DB-5F3C-149B478AC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4B2B-6889-B65A-EBDD-5BB0F12A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655A-230F-40E0-E781-77F1D51C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F2B0-2F2C-48B5-AEE9-590C34B8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4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47817-ED69-9ECD-3F2A-9DA564636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CD19-69E6-0C05-F96C-10745390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4F85-5C19-E334-BF5D-9432AEB0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B98E-B90D-0004-CAAB-3EC7A273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4A97-8074-E2C2-5558-A1E16BEC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4A74-F12C-B8AE-B7E0-DA16C04F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F64A-730C-08C4-4500-31710E23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733B-BDEB-8916-C615-2E01BD93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08C3-4F60-6CFD-868D-CCBFEF29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E677-DC59-26B9-7444-50A16503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467-20FE-68C5-236D-46CC6951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8C1A6-0C43-E557-5707-07D6A65A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5F6A-A95D-BD47-6850-28BD4B7E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2B408-097E-B2E5-A474-FA2A04CA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D41D-9DC2-476B-C385-9B72B20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20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3FDA-A5A5-5D18-C539-1B137E3E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057C-53AD-1FD3-162B-E949F5D77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9848F-6BE5-E051-89DE-9E3F4753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843BB-AD51-1F6C-3234-CD42FA7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5455-6AD7-2E45-77E2-F4B43BBA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029EE-8E77-5E25-7C57-E50EB6B7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5CF0-D636-DBDE-B4FF-AE85E0C1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021F1-DBA6-14C1-E3B7-F2041B4E2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CBA66-DFD4-1EA2-F23A-83FD7F045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498E-125D-C5DA-33B2-C2CBA225C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250D6-7F2E-7DDF-4375-048824F5A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3F521-AE06-C99D-3634-75F24537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4CF47-B622-2E0C-4ABE-4FE83EF6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F525A-D696-05D4-286E-CB328102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4FFE-EE80-1955-C875-E3250596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A0235-A042-0005-1D18-15C98E03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A36EE-5A30-33E5-85C8-DFD27FA5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15BAC-753E-AA25-512F-0C994A4E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35DD3-70EC-4322-1643-2B5A5D3E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9BEA-9FC3-969E-EF05-6EF4AD5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ABD0E-9750-9670-A963-6B40BFC4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6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FA70-647C-2734-5BA0-706A68ED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2E9DE-EC7E-B10D-4287-0FC479EB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DD915-FF00-745B-DF7F-440316591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19285-665A-C58B-D591-7411B408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2466A-40BD-1DFD-B8C0-A9671AD0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73C4-D915-E67A-20E4-064685C4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F1899-F9E1-240B-5897-A4A69277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D236-F82E-8CF2-3D64-1A28015B5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A951-66B4-FD84-B219-67A803E0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327FD-3323-248E-AC6B-2CEFB7D4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79B9-B640-9CDD-223A-CFDFF35B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C309-F894-1375-610C-15817816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9B689-677C-4A1D-FC7E-E375CAF3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6B90-5BB0-F3EC-045D-53BDD876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25E3-D9A8-3B27-B75F-C3D4F759F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4181A-5A3E-3A4E-8B08-B619083423BA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04934-C2ED-E536-D440-7256BB2F6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94D3-BF1F-3CC6-2BF4-0BFEB7F6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1CE47-B7E4-0749-9EDA-46982E229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578E57-86C4-5A74-7BA7-A3302AD7E5F1}"/>
              </a:ext>
            </a:extLst>
          </p:cNvPr>
          <p:cNvSpPr/>
          <p:nvPr/>
        </p:nvSpPr>
        <p:spPr>
          <a:xfrm>
            <a:off x="436970" y="2563152"/>
            <a:ext cx="2370967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Learning Phase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6C0FC-595C-782E-6257-83BC4BFE03F7}"/>
              </a:ext>
            </a:extLst>
          </p:cNvPr>
          <p:cNvSpPr/>
          <p:nvPr/>
        </p:nvSpPr>
        <p:spPr>
          <a:xfrm>
            <a:off x="436969" y="3429000"/>
            <a:ext cx="2370967" cy="865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Helvetica" pitchFamily="2" charset="0"/>
              </a:rPr>
              <a:t>Participants learn about the 6 principles and see an annotated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5D109-0CD9-0092-7260-018B2D128F73}"/>
              </a:ext>
            </a:extLst>
          </p:cNvPr>
          <p:cNvSpPr/>
          <p:nvPr/>
        </p:nvSpPr>
        <p:spPr>
          <a:xfrm>
            <a:off x="3590162" y="1511862"/>
            <a:ext cx="4035238" cy="349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Control 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D4A15-DBBF-E2B1-FD5D-32BB6D6C4113}"/>
              </a:ext>
            </a:extLst>
          </p:cNvPr>
          <p:cNvSpPr/>
          <p:nvPr/>
        </p:nvSpPr>
        <p:spPr>
          <a:xfrm>
            <a:off x="3590161" y="2810634"/>
            <a:ext cx="4035239" cy="349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AI as Usual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9318E-05EF-C808-EF23-12E7C5D7F3D5}"/>
              </a:ext>
            </a:extLst>
          </p:cNvPr>
          <p:cNvSpPr/>
          <p:nvPr/>
        </p:nvSpPr>
        <p:spPr>
          <a:xfrm>
            <a:off x="3590161" y="4255063"/>
            <a:ext cx="4035240" cy="349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AI-optimized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D0A5EA-F032-A889-4DBB-7F875B29635C}"/>
              </a:ext>
            </a:extLst>
          </p:cNvPr>
          <p:cNvSpPr/>
          <p:nvPr/>
        </p:nvSpPr>
        <p:spPr>
          <a:xfrm>
            <a:off x="3590161" y="1861843"/>
            <a:ext cx="4035238" cy="865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Helvetica" pitchFamily="2" charset="0"/>
              </a:rPr>
              <a:t>Participants practice rewriting an email with no AI assistance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28F93-2D07-2402-1159-11A158C0789B}"/>
              </a:ext>
            </a:extLst>
          </p:cNvPr>
          <p:cNvSpPr/>
          <p:nvPr/>
        </p:nvSpPr>
        <p:spPr>
          <a:xfrm>
            <a:off x="3590160" y="3160615"/>
            <a:ext cx="4035237" cy="865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>
                <a:latin typeface="Helvetica" pitchFamily="2" charset="0"/>
              </a:rPr>
              <a:t>Participants practice rewriting an email with access to an AI assistant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7B4E-3F65-3C35-793C-224A77BCE8C0}"/>
              </a:ext>
            </a:extLst>
          </p:cNvPr>
          <p:cNvSpPr/>
          <p:nvPr/>
        </p:nvSpPr>
        <p:spPr>
          <a:xfrm>
            <a:off x="8634200" y="2563152"/>
            <a:ext cx="2370967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Test Phase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66C69-A3F3-92DF-74B7-E8089FC01580}"/>
              </a:ext>
            </a:extLst>
          </p:cNvPr>
          <p:cNvSpPr/>
          <p:nvPr/>
        </p:nvSpPr>
        <p:spPr>
          <a:xfrm>
            <a:off x="8634199" y="3429000"/>
            <a:ext cx="2370967" cy="8658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latin typeface="Helvetica" pitchFamily="2" charset="0"/>
              </a:rPr>
              <a:t>Participants have 5 minutes to edit a badly written cover letter 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444397-B584-14CA-DF7C-52BEC7EC2050}"/>
              </a:ext>
            </a:extLst>
          </p:cNvPr>
          <p:cNvSpPr/>
          <p:nvPr/>
        </p:nvSpPr>
        <p:spPr>
          <a:xfrm>
            <a:off x="3590161" y="360770"/>
            <a:ext cx="4035236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Practice Phase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9B25E-A642-4793-B6D3-2C0A27C953E4}"/>
              </a:ext>
            </a:extLst>
          </p:cNvPr>
          <p:cNvSpPr/>
          <p:nvPr/>
        </p:nvSpPr>
        <p:spPr>
          <a:xfrm>
            <a:off x="3590161" y="4605044"/>
            <a:ext cx="1008810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Practice editing email without AI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28D9D4-AF66-E4C5-D6E7-8E2DDBED7C27}"/>
              </a:ext>
            </a:extLst>
          </p:cNvPr>
          <p:cNvSpPr/>
          <p:nvPr/>
        </p:nvSpPr>
        <p:spPr>
          <a:xfrm>
            <a:off x="4598971" y="4605044"/>
            <a:ext cx="1008810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See AI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0C13C-6E5A-C12F-D001-045F883CA842}"/>
              </a:ext>
            </a:extLst>
          </p:cNvPr>
          <p:cNvSpPr/>
          <p:nvPr/>
        </p:nvSpPr>
        <p:spPr>
          <a:xfrm>
            <a:off x="5607781" y="4605044"/>
            <a:ext cx="1008810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Compare own to AI 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00BB0-7AD7-4DDF-F8B0-A6112FE09B39}"/>
              </a:ext>
            </a:extLst>
          </p:cNvPr>
          <p:cNvSpPr/>
          <p:nvPr/>
        </p:nvSpPr>
        <p:spPr>
          <a:xfrm>
            <a:off x="6616591" y="4605044"/>
            <a:ext cx="1008810" cy="865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Add final edits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6287AD-F50D-E7F2-0227-11242B9963CF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07937" y="1686853"/>
            <a:ext cx="782225" cy="130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DD3729-DDE0-5D20-5C05-8979BE092B7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07937" y="2985625"/>
            <a:ext cx="782224" cy="10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2964B0-2CA0-C6B5-50FE-A7632C53322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807937" y="2996076"/>
            <a:ext cx="782224" cy="1433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671215-664A-1372-E61C-2C4A76C446E6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7625400" y="1686853"/>
            <a:ext cx="1008800" cy="130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C79AFB-1A99-862A-57B3-6539C2E4263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7625401" y="2996076"/>
            <a:ext cx="1008799" cy="1433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27778B-C929-9629-48ED-18CE0640D162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625400" y="2985625"/>
            <a:ext cx="1008800" cy="10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2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Lira</dc:creator>
  <cp:lastModifiedBy>Benjamin Lira</cp:lastModifiedBy>
  <cp:revision>1</cp:revision>
  <dcterms:created xsi:type="dcterms:W3CDTF">2024-07-15T18:11:50Z</dcterms:created>
  <dcterms:modified xsi:type="dcterms:W3CDTF">2024-07-15T18:33:20Z</dcterms:modified>
</cp:coreProperties>
</file>