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7"/>
  </p:normalViewPr>
  <p:slideViewPr>
    <p:cSldViewPr snapToGrid="0">
      <p:cViewPr varScale="1">
        <p:scale>
          <a:sx n="216" d="100"/>
          <a:sy n="2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3002-07E8-9753-1DA9-FBB93F45D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E9B7E-A889-76B1-B35F-F3BCBF3C3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CD1B-CBA2-2806-7FF8-66248E90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8CD3-9262-B024-E559-1B0584FE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A94E-5F4F-B442-C770-1340336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7E70-14CA-05E2-2633-06D5D7A2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7E806-E918-0EE4-F33F-C7F2FFC8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F51D0-A1A8-53AC-3833-FA6040D6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D377-E266-45B7-5978-98FB3E4B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6F13-E2D8-5F0D-9FE9-1E3A9BB8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C86D9-74F9-655E-9A37-E6A2DED19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EDDC4-7104-E532-7BC7-B13367A1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5224-EE49-E138-4D8C-22E03FC4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20EF-0F6A-7664-01B0-FBEAFE8A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7AE7-7BDD-2614-6B4C-573AAFA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7D8-6572-8E27-E3B4-B4335901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5F97-A856-A8E9-5B3E-A59D5964D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AA81-3F28-CAC7-EE03-05CBDA95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C5AD-68D8-6FDC-8BC4-82012EF5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9FE85-5005-FED6-AECA-3E25DA92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5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59FD-1700-280A-A92F-01E9B90A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B136A-7B0C-4E75-25B6-EAD5838DA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2DD5-6B6B-6D09-8C40-19C0C044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C84-0B51-DDAA-CB1C-7CA7B85D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2AE1-71CA-B9AA-D1CB-5A4E7BC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27EC-96A9-7119-529C-2D168DC5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DE0C-77F5-3EEA-72FD-5ABAD0A7A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EAA70-2352-693A-65AE-9A7104D73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3441-5C8D-B4F7-93FA-CA9F3FB4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8C8C2-E064-F0A2-FEC7-49E8F83D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7D45-7289-E72A-8CD8-37EEB2E8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9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88A-7CDF-1529-1678-62E518B0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8822-3CDC-9771-E4CB-18597A39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F29D-65D5-0B63-8374-81272419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20F6C-F233-1C6A-A7E9-3A37248E7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DB78D-C84A-3893-1F24-7FC067A34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B3D77-28F1-A43B-A951-3B32AAF6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FB8A7-1DB4-BB50-ED85-5AE81866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795A3-4E0C-8D07-D56E-8CD73643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CAAA-50AD-FF61-B2F9-D3D0EC8B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93AE1-9B21-196F-84FE-919856EC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8C80F-3D5C-8AA7-D216-EA72645B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221DA-768E-C96B-CA87-987FA25B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6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D654B-1F05-6EC7-BDA0-03868319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B721-415A-E1C7-5B61-F7353354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A9F90-919A-2940-672D-92A5DEC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569A-FF2A-5B20-4BF9-3B24E729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1FAD-6A5F-B0AE-7B77-28AB149B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DD246-1D9E-92FA-6295-4FB0779A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55AA-E071-1F34-2CD2-4D48507E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935B7-D2D4-81DD-BF3C-DBACFE5E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AA896-AC77-BCCA-2043-0FF1B631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2B20-B173-9D87-5A60-F5CFD99A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91FBB-16E7-C618-C893-F55151116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A4975-38A7-03CF-EAF0-B07FBA7A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D1CD3-D308-347A-15C2-62681F9F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E179-5F30-67A6-A041-724D5AC5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B6DD8-B044-A1D7-5C22-BD8D292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9D6B9-542D-9F0A-5860-2B0B3A82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3486-527F-11FF-734A-B86F0BF4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C81E-A2CC-8C93-A685-481846BE1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F924-8171-E640-BCC2-B230AD31587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01D1-DB0D-4FCE-2671-CA9FEF7E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6995-A234-DBE2-617F-0FAB1DEE6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468A6-A8E2-3B41-B0D2-0BF61643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B1AC-7B39-003D-E24B-319A9D994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Size and Publication Bias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A836-7FAB-CC20-741C-29A44157F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5C7-9F23-B1C6-3B9E-597167A2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do you think is the median effect in psychology</a:t>
            </a:r>
          </a:p>
        </p:txBody>
      </p:sp>
    </p:spTree>
    <p:extLst>
      <p:ext uri="{BB962C8B-B14F-4D97-AF65-F5344CB8AC3E}">
        <p14:creationId xmlns:p14="http://schemas.microsoft.com/office/powerpoint/2010/main" val="343039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F27549-92BA-338D-43DC-CF98CDD6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E37E0-2A96-CDBF-62FF-C745B5631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published meta-analyses in the past 5 years deal with meta-analysis</a:t>
            </a:r>
          </a:p>
        </p:txBody>
      </p:sp>
    </p:spTree>
    <p:extLst>
      <p:ext uri="{BB962C8B-B14F-4D97-AF65-F5344CB8AC3E}">
        <p14:creationId xmlns:p14="http://schemas.microsoft.com/office/powerpoint/2010/main" val="250981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0E47-3144-8180-0136-F0CAFC6A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0B50-3F80-A8B2-9679-656D3276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large is publication bias and what are its correlates</a:t>
            </a:r>
          </a:p>
        </p:txBody>
      </p:sp>
    </p:spTree>
    <p:extLst>
      <p:ext uri="{BB962C8B-B14F-4D97-AF65-F5344CB8AC3E}">
        <p14:creationId xmlns:p14="http://schemas.microsoft.com/office/powerpoint/2010/main" val="35370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DE4981-972B-F90C-CA6F-B3939761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sizes are distributed as such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AB885C-2A4E-0BC5-42F4-55E153C7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DE4981-972B-F90C-CA6F-B3939761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distribution shifts if we account for PB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AB885C-2A4E-0BC5-42F4-55E153C7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04E1-D60A-C061-CA87-646CBF71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9C72-56F4-954A-37C1-B0CA4BA5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04E1-D60A-C061-CA87-646CBF71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PB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9C72-56F4-954A-37C1-B0CA4BA5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5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0E47-3144-8180-0136-F0CAFC6A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0B50-3F80-A8B2-9679-656D3276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Researcher (Mis)calibration</a:t>
            </a:r>
          </a:p>
        </p:txBody>
      </p:sp>
    </p:spTree>
    <p:extLst>
      <p:ext uri="{BB962C8B-B14F-4D97-AF65-F5344CB8AC3E}">
        <p14:creationId xmlns:p14="http://schemas.microsoft.com/office/powerpoint/2010/main" val="272385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Effect Size and Publication Bias</vt:lpstr>
      <vt:lpstr>How large do you think is the median effect in psychology</vt:lpstr>
      <vt:lpstr>Study 1</vt:lpstr>
      <vt:lpstr>Study 2</vt:lpstr>
      <vt:lpstr>Effect sizes are distributed as such</vt:lpstr>
      <vt:lpstr>This distribution shifts if we account for PB</vt:lpstr>
      <vt:lpstr>Determinants of ES</vt:lpstr>
      <vt:lpstr>Determinants of PB</vt:lpstr>
      <vt:lpstr>Study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Size and Publication Bias</dc:title>
  <dc:creator>Lira Luttges, Benjamin</dc:creator>
  <cp:lastModifiedBy>Lira Luttges, Benjamin</cp:lastModifiedBy>
  <cp:revision>1</cp:revision>
  <dcterms:created xsi:type="dcterms:W3CDTF">2023-10-10T15:41:11Z</dcterms:created>
  <dcterms:modified xsi:type="dcterms:W3CDTF">2023-10-10T15:47:40Z</dcterms:modified>
</cp:coreProperties>
</file>