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/>
    <p:restoredTop sz="96327"/>
  </p:normalViewPr>
  <p:slideViewPr>
    <p:cSldViewPr snapToGrid="0">
      <p:cViewPr>
        <p:scale>
          <a:sx n="204" d="100"/>
          <a:sy n="204" d="100"/>
        </p:scale>
        <p:origin x="-105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2653-AD6C-7E4F-674A-F3EDD0D40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A8350-660A-2BE9-D615-D237AE67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2573-CD49-2648-7071-D35DF85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17CD-7218-6A6B-34EA-44A8C371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FC24-68C2-C099-2457-77FAF0E1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0AB-AD40-2254-2172-AC770B9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77CE9-8C72-5CE6-8E9E-05588AA5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723E-0CED-D1E8-480D-1EE686B6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0E33-AD67-69E9-85B4-59B2584D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F346-8B21-2713-1F98-CC0E70CF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02AB-F610-F625-BBF1-F783F5C14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00994-5EF8-6F8C-85B8-573F659F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FC71-705F-F565-4A77-BA0EAF7D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5DA5-3E36-1CEF-7152-205CB14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78C7-1A22-8888-DD76-A8D3B4DF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A0D7-F2B9-5EE9-06A8-00E0984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597-2D49-31E4-D07C-6D654894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6A05-80E7-3EB4-C36F-728DBC93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DFCA-121D-DF69-CE5C-6C2754D4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E5CF-6B1D-B844-6D21-E5373C8B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5C1D-F9C9-502B-85F1-91773DBF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5F1D-A7AD-5E05-ED1E-E12B4FBA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433D-C8AE-2A63-135B-779E8597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65C6-BFFE-D755-0A05-002E67EE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9C99-55F8-2DCB-6AB1-0D925CD2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1963-67DF-9B09-730D-B614940D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B5EE-B71F-6ECD-2A72-D17127C35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2935-F35D-DA3B-57A8-30B8C884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7D54-8DEE-6FA7-6E6A-F96F87A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2971-3A1A-9BB9-9F0A-47A6D717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7F44-ECAB-86B5-B3A3-ADDBE886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AE7F-A246-8F80-121B-58B3539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20FC-8613-FE75-C4C9-0535ACE5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BF84-3ED1-F20E-3825-08B4E30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0256B-E205-1CFC-E27C-56B0BD8A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6CB9-5723-64C0-3975-A707C38F1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48E98-B912-92AA-BE6D-B49C1325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0604E-CE65-EFB5-1D82-057E886F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1EC5F-739A-AD3C-B05A-C7683E68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2CB-58C4-AB1B-5CBA-1BE35C3C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88C06-61CC-3C5A-8516-B7753444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AC7D1-99DB-C484-4AC4-0FB4F4D0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F6A4A-F8BF-B46A-246D-99DFCAE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57EE7-6E6C-C9A5-6855-B884410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61D39-A61D-B851-2321-E3824B47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E1FE-7BA6-D411-BD08-99CC2978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A360-78B0-3272-615E-886CAB1F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5487-340F-6294-4404-3CB50238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1665-F09B-0F48-AD8F-E4E1399C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D0030-0302-6C7D-A25A-0F60692F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6855-ACE3-ECAC-9C28-A35D1989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C235-7EC2-57CB-E834-5CD817FF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28BA-3DCE-D223-3549-FC61D339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4664-FB83-D234-E248-3279AA384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3D694-B067-F65A-A3D1-4D450006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BF8EF-D34C-BE7C-530E-DCEEF60C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B32F-EB7E-4ABE-A835-0BD5959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605E-7844-969D-536A-DEC6216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BB135-62CD-0C78-66F7-786C6B63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0D0F-3E19-A8A0-E0C4-A5A1CA81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3193-1640-7EA5-2191-7BAA74548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E5FD-85A5-A446-9C84-1E7724EC1B2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03C9-149F-4FDE-F2CA-6A138CE79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E11B-71E1-3629-1A9A-6615B9821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F86A-D2B9-824E-93E9-E5AFD7CE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B9C1A-26A1-5A87-764D-E7418A9A4BF0}"/>
              </a:ext>
            </a:extLst>
          </p:cNvPr>
          <p:cNvSpPr/>
          <p:nvPr/>
        </p:nvSpPr>
        <p:spPr>
          <a:xfrm>
            <a:off x="2202355" y="1971018"/>
            <a:ext cx="137673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Friend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162B0-A57C-5118-1975-1118A13F53E7}"/>
              </a:ext>
            </a:extLst>
          </p:cNvPr>
          <p:cNvSpPr/>
          <p:nvPr/>
        </p:nvSpPr>
        <p:spPr>
          <a:xfrm>
            <a:off x="2202355" y="3323262"/>
            <a:ext cx="137673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Role Model Behavior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BB358-79E2-F54E-60F2-59CC0C300C8A}"/>
              </a:ext>
            </a:extLst>
          </p:cNvPr>
          <p:cNvSpPr/>
          <p:nvPr/>
        </p:nvSpPr>
        <p:spPr>
          <a:xfrm>
            <a:off x="4573774" y="1971018"/>
            <a:ext cx="137673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Standards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5B05C-A2C0-957A-ED79-A5EE89379CF4}"/>
              </a:ext>
            </a:extLst>
          </p:cNvPr>
          <p:cNvSpPr/>
          <p:nvPr/>
        </p:nvSpPr>
        <p:spPr>
          <a:xfrm>
            <a:off x="4573774" y="3323262"/>
            <a:ext cx="137673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Own Behavior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E62F6-1D24-1ED1-2A3C-C7411B9C63E4}"/>
              </a:ext>
            </a:extLst>
          </p:cNvPr>
          <p:cNvSpPr/>
          <p:nvPr/>
        </p:nvSpPr>
        <p:spPr>
          <a:xfrm>
            <a:off x="6563139" y="2696538"/>
            <a:ext cx="1376737" cy="626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Self Rating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Myriad Pro" panose="020B0503030403020204" pitchFamily="34" charset="0"/>
              </a:rPr>
              <a:t>Self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1FC2B-DE33-D7DC-74EA-46509FE48D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79092" y="2284380"/>
            <a:ext cx="99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14D816-1F54-6539-45B9-30CF178A833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79092" y="2284380"/>
            <a:ext cx="994682" cy="13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71673D-ED84-308F-DE71-B2330D521B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79092" y="3636624"/>
            <a:ext cx="99468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DE0B43-AAE6-408D-86BA-8F71DB2AEEB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79092" y="2284380"/>
            <a:ext cx="994682" cy="13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5F28F-5816-A325-A4F0-DC30476DFB2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262143" y="2597742"/>
            <a:ext cx="0" cy="72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203B54-5264-B464-8CF1-0C000DD6D54C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950511" y="2284380"/>
            <a:ext cx="1300997" cy="4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8E82DE-A0F9-14AD-35D7-FB078236218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950511" y="3323262"/>
            <a:ext cx="1300997" cy="31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DBD7D2-0141-23A7-D817-D9673685CBE7}"/>
              </a:ext>
            </a:extLst>
          </p:cNvPr>
          <p:cNvSpPr txBox="1"/>
          <p:nvPr/>
        </p:nvSpPr>
        <p:spPr>
          <a:xfrm>
            <a:off x="6273201" y="2153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-.25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2CCE00-9DCE-D6C5-CD3F-93A96A337A50}"/>
              </a:ext>
            </a:extLst>
          </p:cNvPr>
          <p:cNvSpPr txBox="1"/>
          <p:nvPr/>
        </p:nvSpPr>
        <p:spPr>
          <a:xfrm>
            <a:off x="6128868" y="330082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.66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B98424-D056-5D3F-0C89-4B6ED2673138}"/>
              </a:ext>
            </a:extLst>
          </p:cNvPr>
          <p:cNvSpPr txBox="1"/>
          <p:nvPr/>
        </p:nvSpPr>
        <p:spPr>
          <a:xfrm>
            <a:off x="5262142" y="2829697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FEA2C-9F8C-AD4F-28C7-2E959833F3C6}"/>
              </a:ext>
            </a:extLst>
          </p:cNvPr>
          <p:cNvSpPr txBox="1"/>
          <p:nvPr/>
        </p:nvSpPr>
        <p:spPr>
          <a:xfrm>
            <a:off x="3873002" y="2022770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2EB63A-153D-291A-5EBD-2FAAE1054B79}"/>
              </a:ext>
            </a:extLst>
          </p:cNvPr>
          <p:cNvSpPr txBox="1"/>
          <p:nvPr/>
        </p:nvSpPr>
        <p:spPr>
          <a:xfrm>
            <a:off x="3873229" y="363662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.16</a:t>
            </a:r>
            <a:endParaRPr lang="en-US" sz="1100" baseline="30000" dirty="0">
              <a:latin typeface="Myriad Pro" panose="020B0503030403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E2269-5D45-DAD1-E503-7EA00311E781}"/>
              </a:ext>
            </a:extLst>
          </p:cNvPr>
          <p:cNvSpPr txBox="1"/>
          <p:nvPr/>
        </p:nvSpPr>
        <p:spPr>
          <a:xfrm>
            <a:off x="4172701" y="264949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.44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2A48D9-EE56-C82B-7CD9-1C085A7D524D}"/>
              </a:ext>
            </a:extLst>
          </p:cNvPr>
          <p:cNvSpPr txBox="1"/>
          <p:nvPr/>
        </p:nvSpPr>
        <p:spPr>
          <a:xfrm>
            <a:off x="4223502" y="308757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.28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550D0B4-5142-A158-8729-BBBBE777D588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202355" y="2284380"/>
            <a:ext cx="12700" cy="1352244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58834-16B0-D821-1A40-F4F63F89D114}"/>
              </a:ext>
            </a:extLst>
          </p:cNvPr>
          <p:cNvSpPr txBox="1"/>
          <p:nvPr/>
        </p:nvSpPr>
        <p:spPr>
          <a:xfrm>
            <a:off x="1922622" y="282637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.29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D4EB33-0625-319B-E7CF-FA9F1C545D5D}"/>
              </a:ext>
            </a:extLst>
          </p:cNvPr>
          <p:cNvSpPr txBox="1"/>
          <p:nvPr/>
        </p:nvSpPr>
        <p:spPr>
          <a:xfrm>
            <a:off x="2202354" y="3949985"/>
            <a:ext cx="28953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yriad Pro" panose="020B0503030403020204" pitchFamily="34" charset="0"/>
              </a:rPr>
              <a:t>CFI = .961, RMSEA = .078</a:t>
            </a:r>
          </a:p>
          <a:p>
            <a:r>
              <a:rPr lang="en-US" sz="1100" dirty="0">
                <a:latin typeface="Myriad Pro" panose="020B0503030403020204" pitchFamily="34" charset="0"/>
              </a:rPr>
              <a:t>Paths constrained to be equal across domains.</a:t>
            </a:r>
          </a:p>
          <a:p>
            <a:r>
              <a:rPr lang="en-US" sz="1100" dirty="0">
                <a:latin typeface="Myriad Pro" panose="020B0503030403020204" pitchFamily="34" charset="0"/>
              </a:rPr>
              <a:t>All paths </a:t>
            </a:r>
            <a:r>
              <a:rPr lang="en-US" sz="1100" i="1" dirty="0" err="1">
                <a:latin typeface="Myriad Pro" panose="020B0503030403020204" pitchFamily="34" charset="0"/>
              </a:rPr>
              <a:t>p</a:t>
            </a:r>
            <a:r>
              <a:rPr lang="en-US" sz="1100" dirty="0" err="1">
                <a:latin typeface="Myriad Pro" panose="020B0503030403020204" pitchFamily="34" charset="0"/>
              </a:rPr>
              <a:t>s</a:t>
            </a:r>
            <a:r>
              <a:rPr lang="en-US" sz="1100" dirty="0">
                <a:latin typeface="Myriad Pro" panose="020B0503030403020204" pitchFamily="34" charset="0"/>
              </a:rPr>
              <a:t> &lt; .001</a:t>
            </a:r>
          </a:p>
        </p:txBody>
      </p:sp>
    </p:spTree>
    <p:extLst>
      <p:ext uri="{BB962C8B-B14F-4D97-AF65-F5344CB8AC3E}">
        <p14:creationId xmlns:p14="http://schemas.microsoft.com/office/powerpoint/2010/main" val="31619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 Luttges, Benjamin</dc:creator>
  <cp:lastModifiedBy>Lira Luttges, Benjamin</cp:lastModifiedBy>
  <cp:revision>2</cp:revision>
  <dcterms:created xsi:type="dcterms:W3CDTF">2023-08-19T02:17:20Z</dcterms:created>
  <dcterms:modified xsi:type="dcterms:W3CDTF">2023-09-26T22:02:18Z</dcterms:modified>
</cp:coreProperties>
</file>