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3-flexbo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angular-material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/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layout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347474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/>
              <a:t>layout-align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05" y="2002334"/>
            <a:ext cx="5861387" cy="2982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layout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/>
              <a:t>layout-margin: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adds margin around each flex child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it also adds a margin to the layout container 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itself  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layout-padding: </a:t>
            </a:r>
          </a:p>
          <a:p>
            <a:pPr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(same as layout-margin)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layout-fill: forces layout element to fill its parent container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layout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&lt;div layout="row" layout-padding layout-margin layout-fill&gt;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&lt;span flex  style="background-color:red"&gt;hanni&lt;/span&gt;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&lt;span flex style="background-color:blue"&gt;nachmiass &lt;/span&gt;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&lt;/div&gt; </a:t>
            </a:r>
          </a:p>
          <a:p>
            <a:pPr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/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671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md-input-container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08225" y="1558424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parent of any input or textarea element.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should contain only one element 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-US"/>
              <a:t>	&lt;md-input-container&gt;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-US"/>
              <a:t>		&lt;label&gt;name&lt;/label&gt;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-US"/>
              <a:t>		&lt;input ng-model=”ctrl.name”&gt;</a:t>
            </a:r>
          </a:p>
          <a:p>
            <a:pPr lvl="0" indent="0">
              <a:spcBef>
                <a:spcPts val="0"/>
              </a:spcBef>
              <a:buNone/>
            </a:pPr>
            <a:r>
              <a:rPr lang="en-US"/>
              <a:t>	&lt;/md-input-container&gt;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md-select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" rtl="0">
              <a:spcBef>
                <a:spcPts val="0"/>
              </a:spcBef>
            </a:pPr>
            <a:r>
              <a:rPr lang="en-US"/>
              <a:t>can be used within &lt;md-input-container&gt;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-US"/>
              <a:t>	or as a standalone component by using 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-US"/>
              <a:t>	md-no-underline class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-US"/>
              <a:t> 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-US"/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md-select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83600" y="1460500"/>
            <a:ext cx="91440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0">
              <a:spcBef>
                <a:spcPts val="0"/>
              </a:spcBef>
              <a:buNone/>
            </a:pPr>
            <a:r>
              <a:rPr lang="en-US"/>
              <a:t>    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9750"/>
            <a:ext cx="9035326" cy="1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md-select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500"/>
            <a:ext cx="8686800" cy="190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md-select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500"/>
            <a:ext cx="8686801" cy="166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md-select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500"/>
            <a:ext cx="8686800" cy="158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md-select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500"/>
            <a:ext cx="8686799" cy="184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responsive CSS layout is built on </a:t>
            </a: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flexbox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the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layout element attribute directive</a:t>
            </a:r>
            <a:r>
              <a:rPr lang="en-US"/>
              <a:t> defines the direction of element’s </a:t>
            </a:r>
            <a:r>
              <a:rPr lang="en-US" b="1">
                <a:solidFill>
                  <a:srgbClr val="000000"/>
                </a:solidFill>
              </a:rPr>
              <a:t>immediate </a:t>
            </a:r>
            <a:r>
              <a:rPr lang="en-US" sz="1200" b="1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/>
              <a:t>children.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allowed values: row </a:t>
            </a:r>
            <a:r>
              <a:rPr lang="en-US"/>
              <a:t>|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column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default value:row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md-select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1414748"/>
            <a:ext cx="8686800" cy="3576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md-select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500"/>
            <a:ext cx="8686800" cy="1518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86800" cy="1347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md-select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6630"/>
            <a:ext cx="9144000" cy="2199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$mdDialog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the service support alert,confirm,prompt and custom dialogs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single service to show and hide dialogs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other services $mdToast,$mdBottomSheet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-US"/>
              <a:t>     have similar api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$mdDialolg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/>
              <a:t>$</a:t>
            </a:r>
            <a:r>
              <a:rPr lang="en-US" dirty="0" err="1"/>
              <a:t>mdDialog.show</a:t>
            </a:r>
            <a:r>
              <a:rPr lang="en-US" dirty="0"/>
              <a:t>({</a:t>
            </a:r>
          </a:p>
          <a:p>
            <a:pPr marL="914400" lvl="0" indent="3873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 err="1"/>
              <a:t>templateUrl</a:t>
            </a:r>
            <a:r>
              <a:rPr lang="en-US" dirty="0"/>
              <a:t>:”/hanniNachmiass.html”,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-US" dirty="0"/>
              <a:t>controller:” </a:t>
            </a:r>
            <a:r>
              <a:rPr lang="en-US" dirty="0" err="1"/>
              <a:t>hnController</a:t>
            </a:r>
            <a:r>
              <a:rPr lang="en-US" dirty="0"/>
              <a:t> as ctrl”,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-US" dirty="0"/>
              <a:t>locals:{</a:t>
            </a:r>
          </a:p>
          <a:p>
            <a:pPr marL="914400" lvl="0" indent="3873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/>
              <a:t>name:”</a:t>
            </a:r>
            <a:r>
              <a:rPr lang="en-US" dirty="0" err="1"/>
              <a:t>hanni</a:t>
            </a:r>
            <a:r>
              <a:rPr lang="en-US" dirty="0"/>
              <a:t>”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 dirty="0"/>
              <a:t>}}).then(function(res){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 dirty="0"/>
              <a:t> console.log(res)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/>
              <a:t>})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$mdDialog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$mdDialog.hide({name:”hanni”,age:58});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$mdDialog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96000" y="1579075"/>
            <a:ext cx="8229600" cy="439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custom dialog template: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-US"/>
              <a:t>	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886" y="2160725"/>
            <a:ext cx="3932450" cy="29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$mdDialog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with md-tabs:</a:t>
            </a:r>
          </a:p>
          <a:p>
            <a:pPr lvl="0" indent="0">
              <a:spcBef>
                <a:spcPts val="0"/>
              </a:spcBef>
              <a:buNone/>
            </a:pPr>
            <a:r>
              <a:rPr lang="en-US"/>
              <a:t>	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475" y="1460500"/>
            <a:ext cx="28765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$mdDialog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/>
              <a:t>with buttons :</a:t>
            </a:r>
          </a:p>
          <a:p>
            <a:pPr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428053"/>
            <a:ext cx="9086424" cy="2556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form validations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53050"/>
            <a:ext cx="9327626" cy="88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layout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&lt;div layout=”row”&gt;</a:t>
            </a:r>
          </a:p>
          <a:p>
            <a:pPr marL="457200" lvl="0" indent="190500">
              <a:spcBef>
                <a:spcPts val="0"/>
              </a:spcBef>
              <a:buNone/>
            </a:pPr>
            <a:r>
              <a:rPr lang="en-US"/>
              <a:t>&lt;div&gt;hanni&lt;/div&gt;</a:t>
            </a:r>
          </a:p>
          <a:p>
            <a:pPr marL="457200" lvl="0" indent="190500">
              <a:spcBef>
                <a:spcPts val="0"/>
              </a:spcBef>
              <a:buNone/>
            </a:pPr>
            <a:r>
              <a:rPr lang="en-US"/>
              <a:t>&lt;span&gt;nachmiass&lt;/span&gt;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&lt;/div&gt;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layout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&lt;div layout=”row”&gt;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    &lt;section&gt;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        &lt;div &gt;hanni&lt;/div&gt;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        &lt;span&gt;nachmiass&lt;/span&gt;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    &lt;/section&gt;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&lt;/div&gt; 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l</a:t>
            </a: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ayout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70325" y="1387575"/>
            <a:ext cx="8229600" cy="372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add these 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attributes to layout children to  customize size and position </a:t>
            </a:r>
            <a:r>
              <a:rPr lang="en-US"/>
              <a:t>within the layout container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flex - it will flex (stretch) to fill the available area. can add percent: flex=</a:t>
            </a:r>
            <a:r>
              <a:rPr lang="en-US"/>
              <a:t>33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restricted to 33%,66%,and multiples of five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	for 0%-100%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		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layout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other options: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-US"/>
              <a:t>flex - will grow and shrink as needed.starts            with a size of 0%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-US"/>
              <a:t>flex = </a:t>
            </a:r>
          </a:p>
          <a:p>
            <a:pPr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97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layout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67675" y="1426925"/>
            <a:ext cx="8229600" cy="366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rtl="0">
              <a:spcBef>
                <a:spcPts val="0"/>
              </a:spcBef>
            </a:pPr>
            <a:r>
              <a:rPr lang="en-US"/>
              <a:t>flex-offset: create offset percentage.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-US"/>
              <a:t>	equivalent  to margin-left with respect to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/>
              <a:t>preceding element or containers left  boundary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 u="sng"/>
          </a:p>
          <a:p>
            <a:pPr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layout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flex-order  -  sets order position within the layout container.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allowed values : integer from -20 to +20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layout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None/>
            </a:pPr>
            <a:r>
              <a:rPr lang="en-US"/>
              <a:t> 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&lt;div layout=”row”&gt;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 &lt;span flex=”30” flex-offset=”10”&gt;hanni&lt;/span&gt;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 &lt;span flex=”60”&gt;nachmiass&lt;/span&gt;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-US"/>
              <a:t>&lt;/div&gt;</a:t>
            </a:r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On-screen Show (16:9)</PresentationFormat>
  <Paragraphs>115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Roboto</vt:lpstr>
      <vt:lpstr>Modern</vt:lpstr>
      <vt:lpstr>angular-material</vt:lpstr>
      <vt:lpstr>layout</vt:lpstr>
      <vt:lpstr>layout</vt:lpstr>
      <vt:lpstr>layout</vt:lpstr>
      <vt:lpstr>layout</vt:lpstr>
      <vt:lpstr>layout</vt:lpstr>
      <vt:lpstr>layout</vt:lpstr>
      <vt:lpstr>layout</vt:lpstr>
      <vt:lpstr>layout</vt:lpstr>
      <vt:lpstr>layout</vt:lpstr>
      <vt:lpstr>layout</vt:lpstr>
      <vt:lpstr>layout</vt:lpstr>
      <vt:lpstr>md-input-container</vt:lpstr>
      <vt:lpstr>md-select</vt:lpstr>
      <vt:lpstr>md-select</vt:lpstr>
      <vt:lpstr>md-select</vt:lpstr>
      <vt:lpstr>md-select</vt:lpstr>
      <vt:lpstr>md-select</vt:lpstr>
      <vt:lpstr>md-select</vt:lpstr>
      <vt:lpstr>md-select</vt:lpstr>
      <vt:lpstr>md-select</vt:lpstr>
      <vt:lpstr>md-select</vt:lpstr>
      <vt:lpstr>$mdDialog</vt:lpstr>
      <vt:lpstr>$mdDialolg</vt:lpstr>
      <vt:lpstr>$mdDialog</vt:lpstr>
      <vt:lpstr>$mdDialog</vt:lpstr>
      <vt:lpstr>$mdDialog</vt:lpstr>
      <vt:lpstr>$mdDialog</vt:lpstr>
      <vt:lpstr>form validations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angular-material</dc:title>
  <dc:creator>Liran</dc:creator>
  <cp:lastModifiedBy>Liran Vizner</cp:lastModifiedBy>
  <cp:revision>1</cp:revision>
  <dcterms:modified xsi:type="dcterms:W3CDTF">2017-10-15T06:33:42Z</dcterms:modified>
</cp:coreProperties>
</file>