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0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8" r:id="rId13"/>
    <p:sldId id="269" r:id="rId14"/>
    <p:sldId id="267" r:id="rId15"/>
    <p:sldId id="271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classes" id="{B1D218AE-EE56-4BFC-A219-E9D5E7712C38}">
          <p14:sldIdLst>
            <p14:sldId id="256"/>
            <p14:sldId id="276"/>
            <p14:sldId id="279"/>
            <p14:sldId id="280"/>
          </p14:sldIdLst>
        </p14:section>
        <p14:section name="3 classes" id="{520DAD1B-CF64-4C86-B38A-1D948092B84C}">
          <p14:sldIdLst>
            <p14:sldId id="260"/>
            <p14:sldId id="261"/>
            <p14:sldId id="263"/>
            <p14:sldId id="262"/>
            <p14:sldId id="264"/>
          </p14:sldIdLst>
        </p14:section>
        <p14:section name="3 classes - center image" id="{487DF610-2CFB-4B72-BC66-1B44C2AD4C7A}">
          <p14:sldIdLst>
            <p14:sldId id="265"/>
            <p14:sldId id="270"/>
            <p14:sldId id="268"/>
            <p14:sldId id="269"/>
            <p14:sldId id="267"/>
          </p14:sldIdLst>
        </p14:section>
        <p14:section name="3 classes whtie square" id="{93045461-8865-48BB-B255-1BF01E4D55EC}">
          <p14:sldIdLst>
            <p14:sldId id="271"/>
            <p14:sldId id="275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1D82-7A8D-46AF-B666-89F2E0E4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ECEDC-277B-4FB1-8366-E8B78B63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C8CA-C588-4DED-A896-6A3749B5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D851-BE00-459B-9EA9-2FE20DD5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FC5B-8A16-4594-A1FA-1126D521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650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EC65-8407-4FCB-B0AA-4AC9B59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6278-5985-47AE-B228-7425294E1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07DC-E328-4667-83EE-A2C72BDD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61D4-3C7A-4AFE-975C-539790C8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CB38-A450-4E69-832B-23193EFA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059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93852-78ED-4FD1-B1F1-3F2EBDC7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BD19D-C1BD-47B7-8DDC-3C901D21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0B36-2054-4680-9F1F-D1ADA0E3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D686-A702-46EE-BF66-2039C272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7586-2437-4372-96BE-E0CF0947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53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4C97-4BBC-446D-9865-8E66008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F8A6-9EBF-4C67-BF98-28FB7740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848B-0A66-4A83-8F0F-5445B4CD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DBBE-CF2F-4B4D-AB64-81F19D9F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CD5B-9C9B-4D42-84BC-F35C16C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1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8688-8651-4288-8D39-5B0BF8A8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A7AAA-C270-419F-9D62-28ADAA84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9CD8-F4BA-440F-987D-4B0E1832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F37E-3DAA-4DBF-AAAC-3359C7E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B9F2-527E-4E25-A956-90162532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62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7171-41D9-4645-9168-894B134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D833-B1B2-488B-A836-04D9749E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F727E-BBBD-41E3-A5DD-E96F5DF7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DD62-90FB-4382-BB8D-E15BE03A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8F136-B2F0-4FF6-B5D4-1511EF95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D56AD-43E3-438E-AD34-D7330E4F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7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F6FA-B279-4B22-A213-5BF1B7E9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0A7D4-816E-46C6-B5FA-79E93F12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DEC5C-1A96-4C51-9E59-179BE433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3838-2C37-4DBF-AD8B-02D971669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D5E5A-2387-4E81-97AE-44465EFA8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355A3-2958-4393-B58B-FE4CAE85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31A79-14C3-4280-858E-F1D83B5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BF078-438B-4E71-B0B9-65DF20DC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083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FBE1-60E8-4ACF-B822-A7AA969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E7480-EF58-42BD-B989-74465BD9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5A831-54D1-4A10-9A44-F1ED734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9A85-83F3-4B3F-9ACE-66A987B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53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A8C77-754F-4BFE-A30F-BBD48F4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C903E-6FCE-4464-9880-76AC62DB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35FB9-C627-4115-9F8A-05ED3C7E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96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D7F-9237-47FC-B6CD-FDB5042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F712-44AD-4BC3-BA8E-9896999E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24D3-4BC0-4111-B215-9601D7C9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3B13-EA18-486F-93B3-59F700E9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CAE42-D413-44F7-875C-62765FE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851B6-4223-4ACE-BD3F-E6D7E2E5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66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32E0-F2C8-4112-88B0-FC46FC56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83979-2601-46FB-A488-32434CAB3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1E68-50E1-4E96-8974-24112B24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D0F6-E531-48F9-ADF9-7A6C26DA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8B39B-0D15-4702-BA68-824E6E40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79F87-4EC7-493D-881F-98FF2F6D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4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7EA27-1687-425C-9938-00DD9CF1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30D6-E6E1-42F1-ADE5-A8719AEA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1CDF-4764-4C07-9C41-1B0C795FC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06D3-359E-4648-8FB4-F76D109C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3700-5871-4743-A9A8-00B98B3B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481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73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2172495-B8B0-44E4-9724-3BDCAD6A0EFC}"/>
              </a:ext>
            </a:extLst>
          </p:cNvPr>
          <p:cNvSpPr/>
          <p:nvPr/>
        </p:nvSpPr>
        <p:spPr>
          <a:xfrm>
            <a:off x="4657276" y="2127112"/>
            <a:ext cx="2877448" cy="2603776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545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7D0851B-4B2F-48F3-A4D3-779436534ABA}"/>
              </a:ext>
            </a:extLst>
          </p:cNvPr>
          <p:cNvSpPr/>
          <p:nvPr/>
        </p:nvSpPr>
        <p:spPr>
          <a:xfrm>
            <a:off x="5116901" y="2471467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328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956CE-3491-4DDC-A75D-0C9C3475D520}"/>
              </a:ext>
            </a:extLst>
          </p:cNvPr>
          <p:cNvSpPr/>
          <p:nvPr/>
        </p:nvSpPr>
        <p:spPr>
          <a:xfrm>
            <a:off x="5037826" y="2471468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327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4D5A97-E475-4834-8523-EBFDA797EC3F}"/>
              </a:ext>
            </a:extLst>
          </p:cNvPr>
          <p:cNvSpPr/>
          <p:nvPr/>
        </p:nvSpPr>
        <p:spPr>
          <a:xfrm>
            <a:off x="5138467" y="2471466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463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08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EAE501-D912-47F3-864C-9D0DC7B33F00}"/>
              </a:ext>
            </a:extLst>
          </p:cNvPr>
          <p:cNvSpPr/>
          <p:nvPr/>
        </p:nvSpPr>
        <p:spPr>
          <a:xfrm>
            <a:off x="7546680" y="3837901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EF814DD-E5E5-42CB-A597-AF6EED1CFC23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793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640759" y="286253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9993535-7788-4F86-9AA3-FC76E25982BC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223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2F2424-D5BD-4B96-B5C7-E59A05791FBE}"/>
              </a:ext>
            </a:extLst>
          </p:cNvPr>
          <p:cNvSpPr/>
          <p:nvPr/>
        </p:nvSpPr>
        <p:spPr>
          <a:xfrm>
            <a:off x="7546680" y="171671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99B6879-FA3C-4315-856A-05C3B16E3C75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275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285830-D8A9-474D-A07E-0045D2E0D791}"/>
              </a:ext>
            </a:extLst>
          </p:cNvPr>
          <p:cNvSpPr/>
          <p:nvPr/>
        </p:nvSpPr>
        <p:spPr>
          <a:xfrm>
            <a:off x="557840" y="3726634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35C4E7-0234-4C28-A897-45F9D81A3612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7C9ECF-729C-D5FF-A15A-0A890B1B9335}"/>
              </a:ext>
            </a:extLst>
          </p:cNvPr>
          <p:cNvSpPr/>
          <p:nvPr/>
        </p:nvSpPr>
        <p:spPr>
          <a:xfrm>
            <a:off x="4461294" y="3215046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694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91581E-A07D-6023-9B22-B3CB70B946BD}"/>
              </a:ext>
            </a:extLst>
          </p:cNvPr>
          <p:cNvSpPr/>
          <p:nvPr/>
        </p:nvSpPr>
        <p:spPr>
          <a:xfrm>
            <a:off x="8285674" y="620247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773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7C9ECF-729C-D5FF-A15A-0A890B1B9335}"/>
              </a:ext>
            </a:extLst>
          </p:cNvPr>
          <p:cNvSpPr/>
          <p:nvPr/>
        </p:nvSpPr>
        <p:spPr>
          <a:xfrm>
            <a:off x="715992" y="771739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LID4096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245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14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99379" y="379559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788219" y="379559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40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99379" y="4080293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751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788219" y="4080293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30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Amsel</dc:creator>
  <cp:lastModifiedBy>Ariel Amsel</cp:lastModifiedBy>
  <cp:revision>13</cp:revision>
  <dcterms:created xsi:type="dcterms:W3CDTF">2022-04-10T17:22:08Z</dcterms:created>
  <dcterms:modified xsi:type="dcterms:W3CDTF">2022-06-14T07:28:24Z</dcterms:modified>
</cp:coreProperties>
</file>