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3" r:id="rId6"/>
    <p:sldId id="284" r:id="rId7"/>
    <p:sldId id="285" r:id="rId8"/>
    <p:sldId id="282" r:id="rId9"/>
    <p:sldId id="260" r:id="rId10"/>
    <p:sldId id="261" r:id="rId11"/>
    <p:sldId id="263" r:id="rId12"/>
    <p:sldId id="262" r:id="rId13"/>
    <p:sldId id="264" r:id="rId14"/>
    <p:sldId id="265" r:id="rId15"/>
    <p:sldId id="270" r:id="rId16"/>
    <p:sldId id="268" r:id="rId17"/>
    <p:sldId id="269" r:id="rId18"/>
    <p:sldId id="267" r:id="rId19"/>
    <p:sldId id="271" r:id="rId20"/>
    <p:sldId id="275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classes" id="{B1D218AE-EE56-4BFC-A219-E9D5E7712C38}">
          <p14:sldIdLst>
            <p14:sldId id="256"/>
            <p14:sldId id="276"/>
            <p14:sldId id="277"/>
            <p14:sldId id="278"/>
          </p14:sldIdLst>
        </p14:section>
        <p14:section name="yes-no" id="{4EF740A3-6DE0-48D2-8670-5622E94790F5}">
          <p14:sldIdLst>
            <p14:sldId id="283"/>
            <p14:sldId id="284"/>
            <p14:sldId id="285"/>
            <p14:sldId id="282"/>
          </p14:sldIdLst>
        </p14:section>
        <p14:section name="3 classes" id="{520DAD1B-CF64-4C86-B38A-1D948092B84C}">
          <p14:sldIdLst>
            <p14:sldId id="260"/>
            <p14:sldId id="261"/>
            <p14:sldId id="263"/>
            <p14:sldId id="262"/>
            <p14:sldId id="264"/>
          </p14:sldIdLst>
        </p14:section>
        <p14:section name="3 classes - center image" id="{487DF610-2CFB-4B72-BC66-1B44C2AD4C7A}">
          <p14:sldIdLst>
            <p14:sldId id="265"/>
            <p14:sldId id="270"/>
            <p14:sldId id="268"/>
            <p14:sldId id="269"/>
            <p14:sldId id="267"/>
          </p14:sldIdLst>
        </p14:section>
        <p14:section name="3 classes whtie square" id="{93045461-8865-48BB-B255-1BF01E4D55EC}">
          <p14:sldIdLst>
            <p14:sldId id="271"/>
            <p14:sldId id="275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1D82-7A8D-46AF-B666-89F2E0E43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ECEDC-277B-4FB1-8366-E8B78B63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C8CA-C588-4DED-A896-6A3749B5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D851-BE00-459B-9EA9-2FE20DD5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FC5B-8A16-4594-A1FA-1126D521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65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EC65-8407-4FCB-B0AA-4AC9B59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6278-5985-47AE-B228-7425294E1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07DC-E328-4667-83EE-A2C72BD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61D4-3C7A-4AFE-975C-539790C8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CB38-A450-4E69-832B-23193EF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5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93852-78ED-4FD1-B1F1-3F2EBDC73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BD19D-C1BD-47B7-8DDC-3C901D212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60B36-2054-4680-9F1F-D1ADA0E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D686-A702-46EE-BF66-2039C272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7586-2437-4372-96BE-E0CF0947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53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4C97-4BBC-446D-9865-8E660085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F8A6-9EBF-4C67-BF98-28FB7740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848B-0A66-4A83-8F0F-5445B4C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DBBE-CF2F-4B4D-AB64-81F19D9F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CD5B-9C9B-4D42-84BC-F35C16C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13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688-8651-4288-8D39-5B0BF8A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A7AAA-C270-419F-9D62-28ADAA84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9CD8-F4BA-440F-987D-4B0E183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F37E-3DAA-4DBF-AAAC-3359C7E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B9F2-527E-4E25-A956-90162532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620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7171-41D9-4645-9168-894B134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D833-B1B2-488B-A836-04D9749E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727E-BBBD-41E3-A5DD-E96F5DF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DD62-90FB-4382-BB8D-E15BE03A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8F136-B2F0-4FF6-B5D4-1511EF95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56AD-43E3-438E-AD34-D7330E4F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74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F6FA-B279-4B22-A213-5BF1B7E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A7D4-816E-46C6-B5FA-79E93F12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EC5C-1A96-4C51-9E59-179BE433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3838-2C37-4DBF-AD8B-02D971669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D5E5A-2387-4E81-97AE-44465EFA8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55A3-2958-4393-B58B-FE4CAE8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31A79-14C3-4280-858E-F1D83B5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BF078-438B-4E71-B0B9-65DF20DC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8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FBE1-60E8-4ACF-B822-A7AA9698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E7480-EF58-42BD-B989-74465BD9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A831-54D1-4A10-9A44-F1ED734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A85-83F3-4B3F-9ACE-66A987B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35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A8C77-754F-4BFE-A30F-BBD48F4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C903E-6FCE-4464-9880-76AC62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35FB9-C627-4115-9F8A-05ED3C7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96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D7F-9237-47FC-B6CD-FDB50421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F712-44AD-4BC3-BA8E-9896999E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E24D3-4BC0-4111-B215-9601D7C9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3B13-EA18-486F-93B3-59F700E9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CAE42-D413-44F7-875C-62765FE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851B6-4223-4ACE-BD3F-E6D7E2E5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667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E0-F2C8-4112-88B0-FC46FC5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83979-2601-46FB-A488-32434CAB3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1E68-50E1-4E96-8974-24112B24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7D0F6-E531-48F9-ADF9-7A6C26DA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B39B-0D15-4702-BA68-824E6E4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F87-4EC7-493D-881F-98FF2F6D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4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7EA27-1687-425C-9938-00DD9CF1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0D6-E6E1-42F1-ADE5-A8719AEA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1CDF-4764-4C07-9C41-1B0C795FC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E296-41C4-4F6E-A85E-738092B59B31}" type="datetimeFigureOut">
              <a:rPr lang="LID4096" smtClean="0"/>
              <a:t>06/21/2022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06D3-359E-4648-8FB4-F76D109C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3700-5871-4743-A9A8-00B98B3BC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EAED-E15D-4C19-83FC-6ACEAD295A4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481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8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379559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540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9937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5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7788219" y="4080293"/>
            <a:ext cx="2786332" cy="239814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300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0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2172495-B8B0-44E4-9724-3BDCAD6A0EFC}"/>
              </a:ext>
            </a:extLst>
          </p:cNvPr>
          <p:cNvSpPr/>
          <p:nvPr/>
        </p:nvSpPr>
        <p:spPr>
          <a:xfrm>
            <a:off x="4657276" y="2127112"/>
            <a:ext cx="2877448" cy="2603776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545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7D0851B-4B2F-48F3-A4D3-779436534ABA}"/>
              </a:ext>
            </a:extLst>
          </p:cNvPr>
          <p:cNvSpPr/>
          <p:nvPr/>
        </p:nvSpPr>
        <p:spPr>
          <a:xfrm>
            <a:off x="5116901" y="2471467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328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956CE-3491-4DDC-A75D-0C9C3475D520}"/>
              </a:ext>
            </a:extLst>
          </p:cNvPr>
          <p:cNvSpPr/>
          <p:nvPr/>
        </p:nvSpPr>
        <p:spPr>
          <a:xfrm>
            <a:off x="5037826" y="2471468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3271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4D5A97-E475-4834-8523-EBFDA797EC3F}"/>
              </a:ext>
            </a:extLst>
          </p:cNvPr>
          <p:cNvSpPr/>
          <p:nvPr/>
        </p:nvSpPr>
        <p:spPr>
          <a:xfrm>
            <a:off x="5138467" y="2471466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463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0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3AC257-FA6D-CA80-35A4-0085FDD2C190}"/>
              </a:ext>
            </a:extLst>
          </p:cNvPr>
          <p:cNvSpPr/>
          <p:nvPr/>
        </p:nvSpPr>
        <p:spPr>
          <a:xfrm>
            <a:off x="4461294" y="315509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1205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EAE501-D912-47F3-864C-9D0DC7B33F00}"/>
              </a:ext>
            </a:extLst>
          </p:cNvPr>
          <p:cNvSpPr/>
          <p:nvPr/>
        </p:nvSpPr>
        <p:spPr>
          <a:xfrm>
            <a:off x="7546680" y="383790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EF814DD-E5E5-42CB-A597-AF6EED1CFC23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793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B7BD4DF-BA1C-4036-A20E-3F021F5C47F8}"/>
              </a:ext>
            </a:extLst>
          </p:cNvPr>
          <p:cNvSpPr/>
          <p:nvPr/>
        </p:nvSpPr>
        <p:spPr>
          <a:xfrm>
            <a:off x="640759" y="28625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9993535-7788-4F86-9AA3-FC76E25982BC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223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2F2424-D5BD-4B96-B5C7-E59A05791FBE}"/>
              </a:ext>
            </a:extLst>
          </p:cNvPr>
          <p:cNvSpPr/>
          <p:nvPr/>
        </p:nvSpPr>
        <p:spPr>
          <a:xfrm>
            <a:off x="7546680" y="171671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9B6879-FA3C-4315-856A-05C3B16E3C75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75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285830-D8A9-474D-A07E-0045D2E0D791}"/>
              </a:ext>
            </a:extLst>
          </p:cNvPr>
          <p:cNvSpPr/>
          <p:nvPr/>
        </p:nvSpPr>
        <p:spPr>
          <a:xfrm>
            <a:off x="557840" y="3726634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35C4E7-0234-4C28-A897-45F9D81A3612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AA1EA1-EFB3-D5C0-6296-6D3EBCB6446E}"/>
              </a:ext>
            </a:extLst>
          </p:cNvPr>
          <p:cNvSpPr/>
          <p:nvPr/>
        </p:nvSpPr>
        <p:spPr>
          <a:xfrm>
            <a:off x="8285674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09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3EF86-ED4C-DC04-D613-C962425E85F8}"/>
              </a:ext>
            </a:extLst>
          </p:cNvPr>
          <p:cNvSpPr/>
          <p:nvPr/>
        </p:nvSpPr>
        <p:spPr>
          <a:xfrm>
            <a:off x="715992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371599" y="1069676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862206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8C22A79-15BB-EB26-A597-FB4A196D1427}"/>
              </a:ext>
            </a:extLst>
          </p:cNvPr>
          <p:cNvSpPr/>
          <p:nvPr/>
        </p:nvSpPr>
        <p:spPr>
          <a:xfrm>
            <a:off x="4607415" y="3275000"/>
            <a:ext cx="2977169" cy="269401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25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YES">
            <a:extLst>
              <a:ext uri="{FF2B5EF4-FFF2-40B4-BE49-F238E27FC236}">
                <a16:creationId xmlns:a16="http://schemas.microsoft.com/office/drawing/2014/main" id="{24D60487-CF2E-8771-481D-B45E463F65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92523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YES</a:t>
            </a:r>
            <a:endParaRPr lang="LID4096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 descr="YES">
            <a:extLst>
              <a:ext uri="{FF2B5EF4-FFF2-40B4-BE49-F238E27FC236}">
                <a16:creationId xmlns:a16="http://schemas.microsoft.com/office/drawing/2014/main" id="{F7DB2429-2B71-8E97-FD12-825BA89598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862205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NO</a:t>
            </a:r>
            <a:endParaRPr lang="LID4096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AAFEB-F2C9-EEF6-7909-F666A4C9BA96}"/>
              </a:ext>
            </a:extLst>
          </p:cNvPr>
          <p:cNvSpPr/>
          <p:nvPr/>
        </p:nvSpPr>
        <p:spPr>
          <a:xfrm>
            <a:off x="5037826" y="3830292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557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BC224F-82C5-3808-2315-BDD547AC3BC3}"/>
              </a:ext>
            </a:extLst>
          </p:cNvPr>
          <p:cNvSpPr/>
          <p:nvPr/>
        </p:nvSpPr>
        <p:spPr>
          <a:xfrm>
            <a:off x="4461294" y="3380863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 descr="YES">
            <a:extLst>
              <a:ext uri="{FF2B5EF4-FFF2-40B4-BE49-F238E27FC236}">
                <a16:creationId xmlns:a16="http://schemas.microsoft.com/office/drawing/2014/main" id="{24D60487-CF2E-8771-481D-B45E463F65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92523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YES</a:t>
            </a:r>
            <a:endParaRPr lang="LID4096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 descr="YES">
            <a:extLst>
              <a:ext uri="{FF2B5EF4-FFF2-40B4-BE49-F238E27FC236}">
                <a16:creationId xmlns:a16="http://schemas.microsoft.com/office/drawing/2014/main" id="{F7DB2429-2B71-8E97-FD12-825BA89598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862205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NO</a:t>
            </a:r>
            <a:endParaRPr lang="LID4096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AAFEB-F2C9-EEF6-7909-F666A4C9BA96}"/>
              </a:ext>
            </a:extLst>
          </p:cNvPr>
          <p:cNvSpPr/>
          <p:nvPr/>
        </p:nvSpPr>
        <p:spPr>
          <a:xfrm>
            <a:off x="5037826" y="3830292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97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61A18F-A073-E5FD-0C6C-2BF925D3255D}"/>
              </a:ext>
            </a:extLst>
          </p:cNvPr>
          <p:cNvSpPr/>
          <p:nvPr/>
        </p:nvSpPr>
        <p:spPr>
          <a:xfrm>
            <a:off x="8285674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 descr="YES">
            <a:extLst>
              <a:ext uri="{FF2B5EF4-FFF2-40B4-BE49-F238E27FC236}">
                <a16:creationId xmlns:a16="http://schemas.microsoft.com/office/drawing/2014/main" id="{24D60487-CF2E-8771-481D-B45E463F65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92523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YES</a:t>
            </a:r>
            <a:endParaRPr lang="LID4096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 descr="YES">
            <a:extLst>
              <a:ext uri="{FF2B5EF4-FFF2-40B4-BE49-F238E27FC236}">
                <a16:creationId xmlns:a16="http://schemas.microsoft.com/office/drawing/2014/main" id="{F7DB2429-2B71-8E97-FD12-825BA89598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862205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NO</a:t>
            </a:r>
            <a:endParaRPr lang="LID4096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AAFEB-F2C9-EEF6-7909-F666A4C9BA96}"/>
              </a:ext>
            </a:extLst>
          </p:cNvPr>
          <p:cNvSpPr/>
          <p:nvPr/>
        </p:nvSpPr>
        <p:spPr>
          <a:xfrm>
            <a:off x="5037826" y="3830292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49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3EF86-ED4C-DC04-D613-C962425E85F8}"/>
              </a:ext>
            </a:extLst>
          </p:cNvPr>
          <p:cNvSpPr/>
          <p:nvPr/>
        </p:nvSpPr>
        <p:spPr>
          <a:xfrm>
            <a:off x="715992" y="680350"/>
            <a:ext cx="3269410" cy="281391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 descr="YES">
            <a:extLst>
              <a:ext uri="{FF2B5EF4-FFF2-40B4-BE49-F238E27FC236}">
                <a16:creationId xmlns:a16="http://schemas.microsoft.com/office/drawing/2014/main" id="{24D60487-CF2E-8771-481D-B45E463F65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92523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YES</a:t>
            </a:r>
            <a:endParaRPr lang="LID4096" sz="8800" b="1" dirty="0">
              <a:solidFill>
                <a:schemeClr val="tx1"/>
              </a:solidFill>
            </a:endParaRPr>
          </a:p>
        </p:txBody>
      </p:sp>
      <p:sp>
        <p:nvSpPr>
          <p:cNvPr id="8" name="Rectangle 7" descr="YES">
            <a:extLst>
              <a:ext uri="{FF2B5EF4-FFF2-40B4-BE49-F238E27FC236}">
                <a16:creationId xmlns:a16="http://schemas.microsoft.com/office/drawing/2014/main" id="{F7DB2429-2B71-8E97-FD12-825BA89598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862205" y="1069676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NO</a:t>
            </a:r>
            <a:endParaRPr lang="LID4096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AAFEB-F2C9-EEF6-7909-F666A4C9BA96}"/>
              </a:ext>
            </a:extLst>
          </p:cNvPr>
          <p:cNvSpPr/>
          <p:nvPr/>
        </p:nvSpPr>
        <p:spPr>
          <a:xfrm>
            <a:off x="5037826" y="3830292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036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E092BBE-7E09-4F3D-BC2D-905C49F1A534}"/>
              </a:ext>
            </a:extLst>
          </p:cNvPr>
          <p:cNvSpPr/>
          <p:nvPr/>
        </p:nvSpPr>
        <p:spPr>
          <a:xfrm>
            <a:off x="1213447" y="621102"/>
            <a:ext cx="1958196" cy="191506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60D-B9D3-4B65-A41F-3A52DA7AF230}"/>
              </a:ext>
            </a:extLst>
          </p:cNvPr>
          <p:cNvSpPr/>
          <p:nvPr/>
        </p:nvSpPr>
        <p:spPr>
          <a:xfrm>
            <a:off x="8123212" y="621100"/>
            <a:ext cx="2116347" cy="191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8D11B8-FA0D-471C-9F07-CF11310F081C}"/>
              </a:ext>
            </a:extLst>
          </p:cNvPr>
          <p:cNvSpPr/>
          <p:nvPr/>
        </p:nvSpPr>
        <p:spPr>
          <a:xfrm>
            <a:off x="1213447" y="4321835"/>
            <a:ext cx="1915063" cy="191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45B3824D-CFD6-4774-80F2-893C8D831922}"/>
              </a:ext>
            </a:extLst>
          </p:cNvPr>
          <p:cNvSpPr/>
          <p:nvPr/>
        </p:nvSpPr>
        <p:spPr>
          <a:xfrm>
            <a:off x="8123212" y="4321834"/>
            <a:ext cx="2116347" cy="1915063"/>
          </a:xfrm>
          <a:prstGeom prst="mathMultipl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714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</Words>
  <Application>Microsoft Office PowerPoint</Application>
  <PresentationFormat>Widescreen</PresentationFormat>
  <Paragraphs>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Amsel</dc:creator>
  <cp:lastModifiedBy>‫אור נחמני‬‎</cp:lastModifiedBy>
  <cp:revision>15</cp:revision>
  <dcterms:created xsi:type="dcterms:W3CDTF">2022-04-10T17:22:08Z</dcterms:created>
  <dcterms:modified xsi:type="dcterms:W3CDTF">2022-06-21T09:16:24Z</dcterms:modified>
</cp:coreProperties>
</file>