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notesMasterIdLst>
    <p:notesMasterId r:id="rId20"/>
  </p:notesMasterIdLst>
  <p:sldIdLst>
    <p:sldId id="256" r:id="rId2"/>
    <p:sldId id="264" r:id="rId3"/>
    <p:sldId id="265" r:id="rId4"/>
    <p:sldId id="267" r:id="rId5"/>
    <p:sldId id="269" r:id="rId6"/>
    <p:sldId id="258" r:id="rId7"/>
    <p:sldId id="259" r:id="rId8"/>
    <p:sldId id="270" r:id="rId9"/>
    <p:sldId id="260" r:id="rId10"/>
    <p:sldId id="262" r:id="rId11"/>
    <p:sldId id="261" r:id="rId12"/>
    <p:sldId id="263" r:id="rId13"/>
    <p:sldId id="271" r:id="rId14"/>
    <p:sldId id="273" r:id="rId15"/>
    <p:sldId id="272" r:id="rId16"/>
    <p:sldId id="274" r:id="rId17"/>
    <p:sldId id="266" r:id="rId18"/>
    <p:sldId id="268" r:id="rId19"/>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76" autoAdjust="0"/>
  </p:normalViewPr>
  <p:slideViewPr>
    <p:cSldViewPr>
      <p:cViewPr varScale="1">
        <p:scale>
          <a:sx n="75" d="100"/>
          <a:sy n="75" d="100"/>
        </p:scale>
        <p:origin x="2412"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endParaRPr lang="en-US" altLang="en-US"/>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endParaRPr lang="en-US" altLang="en-US"/>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endParaRPr lang="en-US" alt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fld id="{9F6CCC48-01A6-46CE-B786-D033043E84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242FC2B9-63DB-4527-A519-8A16EB088655}" type="slidenum">
              <a:rPr lang="en-US" altLang="en-US" sz="1400" smtClean="0">
                <a:ea typeface="Arial Unicode MS" panose="020B0604020202020204" pitchFamily="34" charset="-128"/>
              </a:rPr>
              <a:pPr>
                <a:spcBef>
                  <a:spcPct val="0"/>
                </a:spcBef>
              </a:pPr>
              <a:t>1</a:t>
            </a:fld>
            <a:endParaRPr lang="en-US" altLang="en-US" sz="1400">
              <a:ea typeface="Arial Unicode MS" panose="020B0604020202020204" pitchFamily="34" charset="-128"/>
            </a:endParaRPr>
          </a:p>
        </p:txBody>
      </p:sp>
      <p:sp>
        <p:nvSpPr>
          <p:cNvPr id="204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המידע שנשמר</a:t>
            </a:r>
            <a:r>
              <a:rPr lang="he-IL" baseline="0" dirty="0"/>
              <a:t> בשרת מוצפן בעזרת מפתח סימטרי שחולק</a:t>
            </a:r>
            <a:endParaRPr lang="he-IL" dirty="0"/>
          </a:p>
        </p:txBody>
      </p:sp>
      <p:sp>
        <p:nvSpPr>
          <p:cNvPr id="4" name="Slide Number Placeholder 3"/>
          <p:cNvSpPr>
            <a:spLocks noGrp="1"/>
          </p:cNvSpPr>
          <p:nvPr>
            <p:ph type="sldNum" idx="10"/>
          </p:nvPr>
        </p:nvSpPr>
        <p:spPr/>
        <p:txBody>
          <a:bodyPr/>
          <a:lstStyle/>
          <a:p>
            <a:pPr>
              <a:defRPr/>
            </a:pPr>
            <a:fld id="{9F6CCC48-01A6-46CE-B786-D033043E846F}" type="slidenum">
              <a:rPr lang="en-US" altLang="en-US" smtClean="0"/>
              <a:pPr>
                <a:defRPr/>
              </a:pPr>
              <a:t>14</a:t>
            </a:fld>
            <a:endParaRPr lang="en-US" altLang="en-US"/>
          </a:p>
        </p:txBody>
      </p:sp>
    </p:spTree>
    <p:extLst>
      <p:ext uri="{BB962C8B-B14F-4D97-AF65-F5344CB8AC3E}">
        <p14:creationId xmlns:p14="http://schemas.microsoft.com/office/powerpoint/2010/main" val="135851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he-IL" altLang="he-IL" dirty="0"/>
          </a:p>
        </p:txBody>
      </p:sp>
      <p:sp>
        <p:nvSpPr>
          <p:cNvPr id="4" name="Slide Number Placeholder 3"/>
          <p:cNvSpPr>
            <a:spLocks noGrp="1"/>
          </p:cNvSpPr>
          <p:nvPr>
            <p:ph type="sldNum" sz="quarter"/>
          </p:nvPr>
        </p:nvSpPr>
        <p:spPr/>
        <p:txBody>
          <a:bodyPr/>
          <a:lstStyle/>
          <a:p>
            <a:pPr>
              <a:defRPr/>
            </a:pPr>
            <a:fld id="{EBC29254-BE72-4032-B8B1-2138AFE07F40}" type="slidenum">
              <a:rPr lang="en-US" altLang="en-US" smtClean="0"/>
              <a:pPr>
                <a:defRPr/>
              </a:pPr>
              <a:t>17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r>
              <a:rPr lang="he-IL" altLang="he-IL"/>
              <a:t>חשיפת מידע פרטי במרשתת היא אחת מהבעיות הגדולות שאנו מתמודדים איתן כיום.</a:t>
            </a:r>
          </a:p>
          <a:p>
            <a:endParaRPr lang="he-IL" altLang="he-IL"/>
          </a:p>
          <a:p>
            <a:r>
              <a:rPr lang="en-US" altLang="he-IL"/>
              <a:t>Security - is your data encrypted? Who has access to the encryption keys? Could your data be hacked or stolen?</a:t>
            </a:r>
            <a:endParaRPr lang="he-IL" altLang="he-IL"/>
          </a:p>
          <a:p>
            <a:r>
              <a:rPr lang="en-US" altLang="he-IL"/>
              <a:t>Copyright - who owns the content you upload? Can your photos be sold or published without your consent?</a:t>
            </a:r>
          </a:p>
          <a:p>
            <a:r>
              <a:rPr lang="en-US" altLang="he-IL"/>
              <a:t>Privacy - is your data stored or is it being mined for advertising and marketing purposes?</a:t>
            </a:r>
          </a:p>
          <a:p>
            <a:r>
              <a:rPr lang="he-IL" altLang="he-IL"/>
              <a:t>-------------</a:t>
            </a:r>
            <a:endParaRPr lang="en-US" altLang="he-IL"/>
          </a:p>
          <a:p>
            <a:r>
              <a:rPr lang="he-IL" altLang="he-IL"/>
              <a:t>הצפנה קבוצתית היא </a:t>
            </a:r>
            <a:endParaRPr lang="en-US" altLang="he-IL"/>
          </a:p>
          <a:p>
            <a:r>
              <a:rPr lang="he-IL" altLang="he-IL"/>
              <a:t>אנו רוצים לחלק סוד בין מספר גורמים, כל אחד מקבל נתח קטן מהסוד</a:t>
            </a:r>
          </a:p>
          <a:p>
            <a:r>
              <a:rPr lang="he-IL" altLang="he-IL"/>
              <a:t>ורק כאשר הגורמים ייפגשו, הם יוכלו לשחזר את הסוד</a:t>
            </a:r>
          </a:p>
          <a:p>
            <a:endParaRPr lang="he-IL" altLang="he-IL"/>
          </a:p>
        </p:txBody>
      </p:sp>
      <p:sp>
        <p:nvSpPr>
          <p:cNvPr id="4" name="Slide Number Placeholder 3"/>
          <p:cNvSpPr>
            <a:spLocks noGrp="1"/>
          </p:cNvSpPr>
          <p:nvPr>
            <p:ph type="sldNum" sz="quarter"/>
          </p:nvPr>
        </p:nvSpPr>
        <p:spPr/>
        <p:txBody>
          <a:bodyPr/>
          <a:lstStyle/>
          <a:p>
            <a:pPr>
              <a:defRPr/>
            </a:pPr>
            <a:fld id="{A6B3F93F-7AC6-4BBE-9362-5DFE6CACFAEE}" type="slidenum">
              <a:rPr lang="en-US" altLang="en-US" smtClean="0"/>
              <a:pPr>
                <a:defRPr/>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r>
              <a:rPr lang="he-IL" altLang="he-IL" dirty="0"/>
              <a:t>חלוקת</a:t>
            </a:r>
            <a:r>
              <a:rPr lang="he-IL" altLang="he-IL" baseline="0" dirty="0"/>
              <a:t> סמכויות-</a:t>
            </a:r>
          </a:p>
          <a:p>
            <a:r>
              <a:rPr lang="he-IL" altLang="he-IL" baseline="0" dirty="0"/>
              <a:t>דוגמת סיבובי המפתחות בעת שיגור טיל*</a:t>
            </a:r>
          </a:p>
          <a:p>
            <a:r>
              <a:rPr lang="he-IL" altLang="he-IL" baseline="0" dirty="0"/>
              <a:t>מתן הלוואה ללקוח בנק*</a:t>
            </a:r>
          </a:p>
          <a:p>
            <a:endParaRPr lang="he-IL" altLang="he-IL" baseline="0" dirty="0"/>
          </a:p>
          <a:p>
            <a:r>
              <a:rPr lang="he-IL" altLang="he-IL" baseline="0" dirty="0"/>
              <a:t>גיבוי מידע בצורה מבוזרת,</a:t>
            </a:r>
          </a:p>
          <a:p>
            <a:r>
              <a:rPr lang="he-IL" altLang="he-IL" baseline="0" dirty="0"/>
              <a:t>שמירת מידע בצורה מבוזרת , לדוגמה שמירת סיסמאות</a:t>
            </a:r>
          </a:p>
          <a:p>
            <a:endParaRPr lang="he-IL" altLang="he-IL" baseline="0" dirty="0"/>
          </a:p>
        </p:txBody>
      </p:sp>
      <p:sp>
        <p:nvSpPr>
          <p:cNvPr id="4" name="Slide Number Placeholder 3"/>
          <p:cNvSpPr>
            <a:spLocks noGrp="1"/>
          </p:cNvSpPr>
          <p:nvPr>
            <p:ph type="sldNum" sz="quarter"/>
          </p:nvPr>
        </p:nvSpPr>
        <p:spPr/>
        <p:txBody>
          <a:bodyPr/>
          <a:lstStyle/>
          <a:p>
            <a:pPr>
              <a:defRPr/>
            </a:pPr>
            <a:fld id="{B275ECBB-63EB-4CDD-8A1A-B2EBE70A2B29}" type="slidenum">
              <a:rPr lang="en-US" altLang="en-US" smtClean="0"/>
              <a:pPr>
                <a:defRPr/>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C704E9E-F408-4FD4-9812-97AC8C16A4EF}" type="slidenum">
              <a:rPr lang="en-US" altLang="en-US" sz="1400" smtClean="0">
                <a:ea typeface="Arial Unicode MS" panose="020B0604020202020204" pitchFamily="34" charset="-128"/>
              </a:rPr>
              <a:pPr>
                <a:spcBef>
                  <a:spcPct val="0"/>
                </a:spcBef>
              </a:pPr>
              <a:t>6</a:t>
            </a:fld>
            <a:endParaRPr lang="en-US" altLang="en-US" sz="1400">
              <a:ea typeface="Arial Unicode MS" panose="020B0604020202020204" pitchFamily="34" charset="-128"/>
            </a:endParaRPr>
          </a:p>
        </p:txBody>
      </p:sp>
      <p:sp>
        <p:nvSpPr>
          <p:cNvPr id="296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3BCCBF47-A4DF-49CD-ABD8-1D7FCF79B143}" type="slidenum">
              <a:rPr lang="en-US" altLang="en-US" sz="1400" smtClean="0">
                <a:ea typeface="Arial Unicode MS" panose="020B0604020202020204" pitchFamily="34" charset="-128"/>
              </a:rPr>
              <a:pPr>
                <a:spcBef>
                  <a:spcPct val="0"/>
                </a:spcBef>
              </a:pPr>
              <a:t>7</a:t>
            </a:fld>
            <a:endParaRPr lang="en-US" altLang="en-US" sz="1400">
              <a:ea typeface="Arial Unicode MS" panose="020B0604020202020204" pitchFamily="34" charset="-128"/>
            </a:endParaRPr>
          </a:p>
        </p:txBody>
      </p:sp>
      <p:sp>
        <p:nvSpPr>
          <p:cNvPr id="327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2AA3A44A-0265-46FE-8DCA-3344ADCE0979}" type="slidenum">
              <a:rPr lang="en-US" altLang="en-US" sz="1400" smtClean="0">
                <a:ea typeface="Arial Unicode MS" panose="020B0604020202020204" pitchFamily="34" charset="-128"/>
              </a:rPr>
              <a:pPr>
                <a:spcBef>
                  <a:spcPct val="0"/>
                </a:spcBef>
              </a:pPr>
              <a:t>9</a:t>
            </a:fld>
            <a:endParaRPr lang="en-US" altLang="en-US" sz="1400">
              <a:ea typeface="Arial Unicode MS" panose="020B0604020202020204" pitchFamily="34" charset="-128"/>
            </a:endParaRPr>
          </a:p>
        </p:txBody>
      </p:sp>
      <p:sp>
        <p:nvSpPr>
          <p:cNvPr id="3481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E36A8D5-6830-465A-A3A9-797A27682CAD}" type="slidenum">
              <a:rPr lang="en-US" altLang="en-US" sz="1400" smtClean="0">
                <a:ea typeface="Arial Unicode MS" panose="020B0604020202020204" pitchFamily="34" charset="-128"/>
              </a:rPr>
              <a:pPr>
                <a:spcBef>
                  <a:spcPct val="0"/>
                </a:spcBef>
              </a:pPr>
              <a:t>10</a:t>
            </a:fld>
            <a:endParaRPr lang="en-US" altLang="en-US" sz="1400">
              <a:ea typeface="Arial Unicode MS" panose="020B0604020202020204" pitchFamily="34" charset="-128"/>
            </a:endParaRPr>
          </a:p>
        </p:txBody>
      </p:sp>
      <p:sp>
        <p:nvSpPr>
          <p:cNvPr id="3686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148F56BC-F74B-4F50-989A-4C00E4FABA41}" type="slidenum">
              <a:rPr lang="en-US" altLang="en-US" sz="1400" smtClean="0">
                <a:ea typeface="Arial Unicode MS" panose="020B0604020202020204" pitchFamily="34" charset="-128"/>
              </a:rPr>
              <a:pPr>
                <a:spcBef>
                  <a:spcPct val="0"/>
                </a:spcBef>
              </a:pPr>
              <a:t>11</a:t>
            </a:fld>
            <a:endParaRPr lang="en-US" altLang="en-US" sz="1400">
              <a:ea typeface="Arial Unicode MS" panose="020B0604020202020204" pitchFamily="34" charset="-128"/>
            </a:endParaRPr>
          </a:p>
        </p:txBody>
      </p:sp>
      <p:sp>
        <p:nvSpPr>
          <p:cNvPr id="3891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0D911EE-675D-494D-A653-CCEEEC2D141A}" type="slidenum">
              <a:rPr lang="en-US" altLang="en-US" sz="1400" smtClean="0">
                <a:ea typeface="Arial Unicode MS" panose="020B0604020202020204" pitchFamily="34" charset="-128"/>
              </a:rPr>
              <a:pPr>
                <a:spcBef>
                  <a:spcPct val="0"/>
                </a:spcBef>
              </a:pPr>
              <a:t>12</a:t>
            </a:fld>
            <a:endParaRPr lang="en-US" altLang="en-US" sz="1400">
              <a:ea typeface="Arial Unicode MS" panose="020B0604020202020204" pitchFamily="34" charset="-128"/>
            </a:endParaRPr>
          </a:p>
        </p:txBody>
      </p:sp>
      <p:sp>
        <p:nvSpPr>
          <p:cNvPr id="409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4925" y="4762500"/>
            <a:ext cx="1538288" cy="862013"/>
          </a:xfrm>
          <a:custGeom>
            <a:avLst/>
            <a:gdLst>
              <a:gd name="T0" fmla="*/ 212177965 w 8042"/>
              <a:gd name="T1" fmla="*/ 74306641 h 10000"/>
              <a:gd name="T2" fmla="*/ 218105405 w 8042"/>
              <a:gd name="T3" fmla="*/ 73414975 h 10000"/>
              <a:gd name="T4" fmla="*/ 219093184 w 8042"/>
              <a:gd name="T5" fmla="*/ 72969142 h 10000"/>
              <a:gd name="T6" fmla="*/ 294246452 w 8042"/>
              <a:gd name="T7" fmla="*/ 39085307 h 10000"/>
              <a:gd name="T8" fmla="*/ 294246452 w 8042"/>
              <a:gd name="T9" fmla="*/ 35080136 h 10000"/>
              <a:gd name="T10" fmla="*/ 219093184 w 8042"/>
              <a:gd name="T11" fmla="*/ 1642135 h 10000"/>
              <a:gd name="T12" fmla="*/ 218105405 w 8042"/>
              <a:gd name="T13" fmla="*/ 1188888 h 10000"/>
              <a:gd name="T14" fmla="*/ 212177965 w 8042"/>
              <a:gd name="T15" fmla="*/ 304635 h 10000"/>
              <a:gd name="T16" fmla="*/ 658583 w 8042"/>
              <a:gd name="T17" fmla="*/ 0 h 10000"/>
              <a:gd name="T18" fmla="*/ 0 w 8042"/>
              <a:gd name="T19" fmla="*/ 74239749 h 10000"/>
              <a:gd name="T20" fmla="*/ 212177965 w 8042"/>
              <a:gd name="T21" fmla="*/ 74306641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ctrTitle"/>
          </p:nvPr>
        </p:nvSpPr>
        <p:spPr>
          <a:xfrm>
            <a:off x="2141379" y="2771882"/>
            <a:ext cx="7276539" cy="2494297"/>
          </a:xfrm>
        </p:spPr>
        <p:txBody>
          <a:bodyPr anchor="b"/>
          <a:lstStyle>
            <a:lvl1pPr>
              <a:defRPr sz="5952"/>
            </a:lvl1pPr>
          </a:lstStyle>
          <a:p>
            <a:r>
              <a:rPr lang="en-US"/>
              <a:t>Click to edit Master title style</a:t>
            </a:r>
            <a:endParaRPr lang="en-US" dirty="0"/>
          </a:p>
        </p:txBody>
      </p:sp>
      <p:sp>
        <p:nvSpPr>
          <p:cNvPr id="3" name="Subtitle 2"/>
          <p:cNvSpPr>
            <a:spLocks noGrp="1"/>
          </p:cNvSpPr>
          <p:nvPr>
            <p:ph type="subTitle" idx="1"/>
          </p:nvPr>
        </p:nvSpPr>
        <p:spPr>
          <a:xfrm>
            <a:off x="2141379" y="5266178"/>
            <a:ext cx="7276539" cy="1241518"/>
          </a:xfrm>
        </p:spPr>
        <p:txBody>
          <a:bodyPr/>
          <a:lstStyle>
            <a:lvl1pPr marL="0" indent="0" algn="l">
              <a:buNone/>
              <a:defRPr>
                <a:solidFill>
                  <a:schemeClr val="tx1">
                    <a:lumMod val="65000"/>
                    <a:lumOff val="3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a:xfrm>
            <a:off x="466725" y="4992688"/>
            <a:ext cx="644525" cy="403225"/>
          </a:xfrm>
        </p:spPr>
        <p:txBody>
          <a:bodyPr/>
          <a:lstStyle>
            <a:lvl1pPr>
              <a:defRPr/>
            </a:lvl1pPr>
          </a:lstStyle>
          <a:p>
            <a:pPr>
              <a:defRPr/>
            </a:pPr>
            <a:fld id="{4D9A49F5-190D-4E20-B19E-EE847AA5CF22}" type="slidenum">
              <a:rPr lang="en-US" altLang="en-US"/>
              <a:pPr>
                <a:defRPr/>
              </a:pPr>
              <a:t>‹#›</a:t>
            </a:fld>
            <a:endParaRPr lang="en-US" altLang="en-US"/>
          </a:p>
        </p:txBody>
      </p:sp>
    </p:spTree>
    <p:extLst>
      <p:ext uri="{BB962C8B-B14F-4D97-AF65-F5344CB8AC3E}">
        <p14:creationId xmlns:p14="http://schemas.microsoft.com/office/powerpoint/2010/main" val="396665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490913"/>
            <a:ext cx="1497013" cy="558800"/>
          </a:xfrm>
          <a:custGeom>
            <a:avLst/>
            <a:gdLst>
              <a:gd name="T0" fmla="*/ 283389975 w 7908"/>
              <a:gd name="T1" fmla="*/ 14657380 h 10000"/>
              <a:gd name="T2" fmla="*/ 235620722 w 7908"/>
              <a:gd name="T3" fmla="*/ 587019 h 10000"/>
              <a:gd name="T4" fmla="*/ 234581445 w 7908"/>
              <a:gd name="T5" fmla="*/ 293538 h 10000"/>
              <a:gd name="T6" fmla="*/ 231607106 w 7908"/>
              <a:gd name="T7" fmla="*/ 0 h 10000"/>
              <a:gd name="T8" fmla="*/ 212685831 w 7908"/>
              <a:gd name="T9" fmla="*/ 0 h 10000"/>
              <a:gd name="T10" fmla="*/ 0 w 7908"/>
              <a:gd name="T11" fmla="*/ 193624 h 10000"/>
              <a:gd name="T12" fmla="*/ 0 w 7908"/>
              <a:gd name="T13" fmla="*/ 31225744 h 10000"/>
              <a:gd name="T14" fmla="*/ 212685831 w 7908"/>
              <a:gd name="T15" fmla="*/ 31075874 h 10000"/>
              <a:gd name="T16" fmla="*/ 231607106 w 7908"/>
              <a:gd name="T17" fmla="*/ 31075874 h 10000"/>
              <a:gd name="T18" fmla="*/ 234581445 w 7908"/>
              <a:gd name="T19" fmla="*/ 30785465 h 10000"/>
              <a:gd name="T20" fmla="*/ 235620722 w 7908"/>
              <a:gd name="T21" fmla="*/ 30488799 h 10000"/>
              <a:gd name="T22" fmla="*/ 283389975 w 7908"/>
              <a:gd name="T23" fmla="*/ 16418494 h 10000"/>
              <a:gd name="T24" fmla="*/ 283389975 w 7908"/>
              <a:gd name="T25" fmla="*/ 1465738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671971"/>
            <a:ext cx="7267206" cy="3435959"/>
          </a:xfrm>
        </p:spPr>
        <p:txBody>
          <a:bodyPr anchor="ctr"/>
          <a:lstStyle>
            <a:lvl1pPr algn="l">
              <a:defRPr sz="5291" b="0" cap="none"/>
            </a:lvl1pPr>
          </a:lstStyle>
          <a:p>
            <a:r>
              <a:rPr lang="en-US"/>
              <a:t>Click to edit Master title style</a:t>
            </a:r>
            <a:endParaRPr lang="en-US" dirty="0"/>
          </a:p>
        </p:txBody>
      </p:sp>
      <p:sp>
        <p:nvSpPr>
          <p:cNvPr id="3" name="Text Placeholder 2"/>
          <p:cNvSpPr>
            <a:spLocks noGrp="1"/>
          </p:cNvSpPr>
          <p:nvPr>
            <p:ph type="body" idx="1"/>
          </p:nvPr>
        </p:nvSpPr>
        <p:spPr>
          <a:xfrm>
            <a:off x="2141378" y="4799529"/>
            <a:ext cx="7267206" cy="1715052"/>
          </a:xfrm>
        </p:spPr>
        <p:txBody>
          <a:bodyPr anchor="ctr"/>
          <a:lstStyle>
            <a:lvl1pPr marL="0" indent="0" algn="l">
              <a:buNone/>
              <a:defRPr sz="1984">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a:xfrm>
            <a:off x="563563" y="3576638"/>
            <a:ext cx="644525" cy="401637"/>
          </a:xfrm>
        </p:spPr>
        <p:txBody>
          <a:bodyPr/>
          <a:lstStyle>
            <a:lvl1pPr>
              <a:defRPr/>
            </a:lvl1pPr>
          </a:lstStyle>
          <a:p>
            <a:pPr>
              <a:defRPr/>
            </a:pPr>
            <a:fld id="{6CE970B6-D898-40BE-9DCC-F69967F7EDC4}" type="slidenum">
              <a:rPr lang="en-US" altLang="en-US"/>
              <a:pPr>
                <a:defRPr/>
              </a:pPr>
              <a:t>‹#›</a:t>
            </a:fld>
            <a:endParaRPr lang="en-US" altLang="en-US"/>
          </a:p>
        </p:txBody>
      </p:sp>
    </p:spTree>
    <p:extLst>
      <p:ext uri="{BB962C8B-B14F-4D97-AF65-F5344CB8AC3E}">
        <p14:creationId xmlns:p14="http://schemas.microsoft.com/office/powerpoint/2010/main" val="53855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490913"/>
            <a:ext cx="1497013" cy="558800"/>
          </a:xfrm>
          <a:custGeom>
            <a:avLst/>
            <a:gdLst>
              <a:gd name="T0" fmla="*/ 283389975 w 7908"/>
              <a:gd name="T1" fmla="*/ 14657380 h 10000"/>
              <a:gd name="T2" fmla="*/ 235620722 w 7908"/>
              <a:gd name="T3" fmla="*/ 587019 h 10000"/>
              <a:gd name="T4" fmla="*/ 234581445 w 7908"/>
              <a:gd name="T5" fmla="*/ 293538 h 10000"/>
              <a:gd name="T6" fmla="*/ 231607106 w 7908"/>
              <a:gd name="T7" fmla="*/ 0 h 10000"/>
              <a:gd name="T8" fmla="*/ 212685831 w 7908"/>
              <a:gd name="T9" fmla="*/ 0 h 10000"/>
              <a:gd name="T10" fmla="*/ 0 w 7908"/>
              <a:gd name="T11" fmla="*/ 193624 h 10000"/>
              <a:gd name="T12" fmla="*/ 0 w 7908"/>
              <a:gd name="T13" fmla="*/ 31225744 h 10000"/>
              <a:gd name="T14" fmla="*/ 212685831 w 7908"/>
              <a:gd name="T15" fmla="*/ 31075874 h 10000"/>
              <a:gd name="T16" fmla="*/ 231607106 w 7908"/>
              <a:gd name="T17" fmla="*/ 31075874 h 10000"/>
              <a:gd name="T18" fmla="*/ 234581445 w 7908"/>
              <a:gd name="T19" fmla="*/ 30785465 h 10000"/>
              <a:gd name="T20" fmla="*/ 235620722 w 7908"/>
              <a:gd name="T21" fmla="*/ 30488799 h 10000"/>
              <a:gd name="T22" fmla="*/ 283389975 w 7908"/>
              <a:gd name="T23" fmla="*/ 16418494 h 10000"/>
              <a:gd name="T24" fmla="*/ 283389975 w 7908"/>
              <a:gd name="T25" fmla="*/ 1465738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6" name="TextBox 5"/>
          <p:cNvSpPr txBox="1"/>
          <p:nvPr/>
        </p:nvSpPr>
        <p:spPr>
          <a:xfrm>
            <a:off x="1993900" y="714375"/>
            <a:ext cx="503238" cy="644525"/>
          </a:xfrm>
          <a:prstGeom prst="rect">
            <a:avLst/>
          </a:prstGeom>
        </p:spPr>
        <p:txBody>
          <a:bodyPr lIns="100796" tIns="50398" rIns="100796" bIns="50398" anchor="ctr"/>
          <a:lstStyle/>
          <a:p>
            <a:pPr>
              <a:defRPr/>
            </a:pPr>
            <a:r>
              <a:rPr lang="en-US" sz="8818" dirty="0">
                <a:ln w="3175" cmpd="sng">
                  <a:noFill/>
                </a:ln>
                <a:solidFill>
                  <a:schemeClr val="accent1"/>
                </a:solidFill>
                <a:latin typeface="Arial"/>
              </a:rPr>
              <a:t>“</a:t>
            </a:r>
          </a:p>
        </p:txBody>
      </p:sp>
      <p:sp>
        <p:nvSpPr>
          <p:cNvPr id="7" name="TextBox 6"/>
          <p:cNvSpPr txBox="1"/>
          <p:nvPr/>
        </p:nvSpPr>
        <p:spPr>
          <a:xfrm>
            <a:off x="9005888" y="3201988"/>
            <a:ext cx="504825" cy="644525"/>
          </a:xfrm>
          <a:prstGeom prst="rect">
            <a:avLst/>
          </a:prstGeom>
        </p:spPr>
        <p:txBody>
          <a:bodyPr lIns="100796" tIns="50398" rIns="100796" bIns="50398" anchor="ctr"/>
          <a:lstStyle/>
          <a:p>
            <a:pPr>
              <a:defRPr/>
            </a:pPr>
            <a:r>
              <a:rPr lang="en-US" sz="8818" dirty="0">
                <a:ln w="3175" cmpd="sng">
                  <a:noFill/>
                </a:ln>
                <a:solidFill>
                  <a:schemeClr val="accent1"/>
                </a:solidFill>
                <a:latin typeface="Arial"/>
              </a:rPr>
              <a:t>”</a:t>
            </a:r>
          </a:p>
        </p:txBody>
      </p:sp>
      <p:sp>
        <p:nvSpPr>
          <p:cNvPr id="2" name="Title 1"/>
          <p:cNvSpPr>
            <a:spLocks noGrp="1"/>
          </p:cNvSpPr>
          <p:nvPr>
            <p:ph type="title"/>
          </p:nvPr>
        </p:nvSpPr>
        <p:spPr>
          <a:xfrm>
            <a:off x="2412254" y="671971"/>
            <a:ext cx="6735395" cy="3191863"/>
          </a:xfrm>
        </p:spPr>
        <p:txBody>
          <a:bodyPr anchor="ctr"/>
          <a:lstStyle>
            <a:lvl1pPr algn="l">
              <a:defRPr sz="5291"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663441" y="3863834"/>
            <a:ext cx="6233019"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Edit Master text styles</a:t>
            </a:r>
          </a:p>
        </p:txBody>
      </p:sp>
      <p:sp>
        <p:nvSpPr>
          <p:cNvPr id="3" name="Text Placeholder 2"/>
          <p:cNvSpPr>
            <a:spLocks noGrp="1"/>
          </p:cNvSpPr>
          <p:nvPr>
            <p:ph type="body" idx="1"/>
          </p:nvPr>
        </p:nvSpPr>
        <p:spPr>
          <a:xfrm>
            <a:off x="2141378" y="4799529"/>
            <a:ext cx="7267206" cy="1715052"/>
          </a:xfrm>
        </p:spPr>
        <p:txBody>
          <a:bodyPr anchor="ctr"/>
          <a:lstStyle>
            <a:lvl1pPr marL="0" indent="0" algn="l">
              <a:buNone/>
              <a:defRPr sz="1984">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8" name="Date Placeholder 3"/>
          <p:cNvSpPr>
            <a:spLocks noGrp="1"/>
          </p:cNvSpPr>
          <p:nvPr>
            <p:ph type="dt" sz="half" idx="14"/>
          </p:nvPr>
        </p:nvSpPr>
        <p:spPr/>
        <p:txBody>
          <a:bodyPr/>
          <a:lstStyle>
            <a:lvl1pPr>
              <a:defRPr/>
            </a:lvl1pPr>
          </a:lstStyle>
          <a:p>
            <a:pPr>
              <a:defRPr/>
            </a:pPr>
            <a:endParaRPr lang="en-US" altLang="en-US"/>
          </a:p>
        </p:txBody>
      </p:sp>
      <p:sp>
        <p:nvSpPr>
          <p:cNvPr id="9" name="Footer Placeholder 4"/>
          <p:cNvSpPr>
            <a:spLocks noGrp="1"/>
          </p:cNvSpPr>
          <p:nvPr>
            <p:ph type="ftr" sz="quarter" idx="15"/>
          </p:nvPr>
        </p:nvSpPr>
        <p:spPr/>
        <p:txBody>
          <a:bodyPr/>
          <a:lstStyle>
            <a:lvl1pPr>
              <a:defRPr/>
            </a:lvl1pPr>
          </a:lstStyle>
          <a:p>
            <a:pPr>
              <a:defRPr/>
            </a:pPr>
            <a:endParaRPr lang="en-US" altLang="en-US"/>
          </a:p>
        </p:txBody>
      </p:sp>
      <p:sp>
        <p:nvSpPr>
          <p:cNvPr id="10" name="Slide Number Placeholder 5"/>
          <p:cNvSpPr>
            <a:spLocks noGrp="1"/>
          </p:cNvSpPr>
          <p:nvPr>
            <p:ph type="sldNum" sz="quarter" idx="16"/>
          </p:nvPr>
        </p:nvSpPr>
        <p:spPr>
          <a:xfrm>
            <a:off x="563563" y="3576638"/>
            <a:ext cx="644525" cy="401637"/>
          </a:xfrm>
        </p:spPr>
        <p:txBody>
          <a:bodyPr/>
          <a:lstStyle>
            <a:lvl1pPr>
              <a:defRPr/>
            </a:lvl1pPr>
          </a:lstStyle>
          <a:p>
            <a:pPr>
              <a:defRPr/>
            </a:pPr>
            <a:fld id="{EF73C824-A628-4390-BD52-3B5C174717B8}" type="slidenum">
              <a:rPr lang="en-US" altLang="en-US"/>
              <a:pPr>
                <a:defRPr/>
              </a:pPr>
              <a:t>‹#›</a:t>
            </a:fld>
            <a:endParaRPr lang="en-US" altLang="en-US"/>
          </a:p>
        </p:txBody>
      </p:sp>
    </p:spTree>
    <p:extLst>
      <p:ext uri="{BB962C8B-B14F-4D97-AF65-F5344CB8AC3E}">
        <p14:creationId xmlns:p14="http://schemas.microsoft.com/office/powerpoint/2010/main" val="1647792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541337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2687886"/>
            <a:ext cx="7267206" cy="3003637"/>
          </a:xfrm>
        </p:spPr>
        <p:txBody>
          <a:bodyPr anchor="b"/>
          <a:lstStyle>
            <a:lvl1pPr algn="l">
              <a:defRPr sz="5291" b="0"/>
            </a:lvl1pPr>
          </a:lstStyle>
          <a:p>
            <a:r>
              <a:rPr lang="en-US"/>
              <a:t>Click to edit Master title style</a:t>
            </a:r>
            <a:endParaRPr lang="en-US" dirty="0"/>
          </a:p>
        </p:txBody>
      </p:sp>
      <p:sp>
        <p:nvSpPr>
          <p:cNvPr id="4" name="Text Placeholder 3"/>
          <p:cNvSpPr>
            <a:spLocks noGrp="1"/>
          </p:cNvSpPr>
          <p:nvPr>
            <p:ph type="body" sz="half" idx="2"/>
          </p:nvPr>
        </p:nvSpPr>
        <p:spPr>
          <a:xfrm>
            <a:off x="2141378" y="5711755"/>
            <a:ext cx="7267206" cy="804273"/>
          </a:xfrm>
        </p:spPr>
        <p:txBody>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endParaRPr lang="en-US" altLang="en-US"/>
          </a:p>
        </p:txBody>
      </p:sp>
      <p:sp>
        <p:nvSpPr>
          <p:cNvPr id="8" name="Slide Number Placeholder 6"/>
          <p:cNvSpPr>
            <a:spLocks noGrp="1"/>
          </p:cNvSpPr>
          <p:nvPr>
            <p:ph type="sldNum" sz="quarter" idx="12"/>
          </p:nvPr>
        </p:nvSpPr>
        <p:spPr>
          <a:xfrm>
            <a:off x="563563" y="5492750"/>
            <a:ext cx="644525" cy="403225"/>
          </a:xfrm>
        </p:spPr>
        <p:txBody>
          <a:bodyPr/>
          <a:lstStyle>
            <a:lvl1pPr>
              <a:defRPr/>
            </a:lvl1pPr>
          </a:lstStyle>
          <a:p>
            <a:pPr>
              <a:defRPr/>
            </a:pPr>
            <a:fld id="{B51F3925-F191-4C3F-8358-969EF28AC16A}" type="slidenum">
              <a:rPr lang="en-US" altLang="en-US"/>
              <a:pPr>
                <a:defRPr/>
              </a:pPr>
              <a:t>‹#›</a:t>
            </a:fld>
            <a:endParaRPr lang="en-US" altLang="en-US"/>
          </a:p>
        </p:txBody>
      </p:sp>
    </p:spTree>
    <p:extLst>
      <p:ext uri="{BB962C8B-B14F-4D97-AF65-F5344CB8AC3E}">
        <p14:creationId xmlns:p14="http://schemas.microsoft.com/office/powerpoint/2010/main" val="359303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541337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6" name="TextBox 5"/>
          <p:cNvSpPr txBox="1"/>
          <p:nvPr/>
        </p:nvSpPr>
        <p:spPr>
          <a:xfrm>
            <a:off x="1993900" y="714375"/>
            <a:ext cx="503238" cy="644525"/>
          </a:xfrm>
          <a:prstGeom prst="rect">
            <a:avLst/>
          </a:prstGeom>
        </p:spPr>
        <p:txBody>
          <a:bodyPr lIns="100796" tIns="50398" rIns="100796" bIns="50398" anchor="ctr"/>
          <a:lstStyle/>
          <a:p>
            <a:pPr>
              <a:defRPr/>
            </a:pPr>
            <a:r>
              <a:rPr lang="en-US" sz="8818" dirty="0">
                <a:ln w="3175" cmpd="sng">
                  <a:noFill/>
                </a:ln>
                <a:solidFill>
                  <a:schemeClr val="accent1"/>
                </a:solidFill>
                <a:latin typeface="Arial"/>
              </a:rPr>
              <a:t>“</a:t>
            </a:r>
          </a:p>
        </p:txBody>
      </p:sp>
      <p:sp>
        <p:nvSpPr>
          <p:cNvPr id="7" name="TextBox 6"/>
          <p:cNvSpPr txBox="1"/>
          <p:nvPr/>
        </p:nvSpPr>
        <p:spPr>
          <a:xfrm>
            <a:off x="9005888" y="3201988"/>
            <a:ext cx="504825" cy="644525"/>
          </a:xfrm>
          <a:prstGeom prst="rect">
            <a:avLst/>
          </a:prstGeom>
        </p:spPr>
        <p:txBody>
          <a:bodyPr lIns="100796" tIns="50398" rIns="100796" bIns="50398" anchor="ctr"/>
          <a:lstStyle/>
          <a:p>
            <a:pPr>
              <a:defRPr/>
            </a:pPr>
            <a:r>
              <a:rPr lang="en-US" sz="8818" dirty="0">
                <a:ln w="3175" cmpd="sng">
                  <a:noFill/>
                </a:ln>
                <a:solidFill>
                  <a:schemeClr val="accent1"/>
                </a:solidFill>
                <a:latin typeface="Arial"/>
              </a:rPr>
              <a:t>”</a:t>
            </a:r>
          </a:p>
        </p:txBody>
      </p:sp>
      <p:sp>
        <p:nvSpPr>
          <p:cNvPr id="13" name="Title 1"/>
          <p:cNvSpPr>
            <a:spLocks noGrp="1"/>
          </p:cNvSpPr>
          <p:nvPr>
            <p:ph type="title"/>
          </p:nvPr>
        </p:nvSpPr>
        <p:spPr>
          <a:xfrm>
            <a:off x="2412254" y="671971"/>
            <a:ext cx="6735395" cy="3191863"/>
          </a:xfrm>
        </p:spPr>
        <p:txBody>
          <a:bodyPr anchor="ctr"/>
          <a:lstStyle>
            <a:lvl1pPr algn="l">
              <a:defRPr sz="5291"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141378" y="4787794"/>
            <a:ext cx="7373377" cy="923960"/>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Edit Master text styles</a:t>
            </a:r>
          </a:p>
        </p:txBody>
      </p:sp>
      <p:sp>
        <p:nvSpPr>
          <p:cNvPr id="4" name="Text Placeholder 3"/>
          <p:cNvSpPr>
            <a:spLocks noGrp="1"/>
          </p:cNvSpPr>
          <p:nvPr>
            <p:ph type="body" sz="half" idx="2"/>
          </p:nvPr>
        </p:nvSpPr>
        <p:spPr>
          <a:xfrm>
            <a:off x="2141378" y="5711755"/>
            <a:ext cx="7373377" cy="804273"/>
          </a:xfrm>
        </p:spPr>
        <p:txBody>
          <a:bodyPr/>
          <a:lstStyle>
            <a:lvl1pPr>
              <a:buNone/>
              <a:defRPr lang="en-US">
                <a:solidFill>
                  <a:schemeClr val="tx1">
                    <a:lumMod val="65000"/>
                    <a:lumOff val="35000"/>
                  </a:schemeClr>
                </a:solidFill>
              </a:defRPr>
            </a:lvl1pPr>
          </a:lstStyle>
          <a:p>
            <a:pPr lvl="0"/>
            <a:r>
              <a:rPr lang="en-US"/>
              <a:t>Edit Master text styles</a:t>
            </a:r>
          </a:p>
        </p:txBody>
      </p:sp>
      <p:sp>
        <p:nvSpPr>
          <p:cNvPr id="8" name="Date Placeholder 4"/>
          <p:cNvSpPr>
            <a:spLocks noGrp="1"/>
          </p:cNvSpPr>
          <p:nvPr>
            <p:ph type="dt" sz="half" idx="14"/>
          </p:nvPr>
        </p:nvSpPr>
        <p:spPr/>
        <p:txBody>
          <a:bodyPr/>
          <a:lstStyle>
            <a:lvl1pPr>
              <a:defRPr/>
            </a:lvl1pPr>
          </a:lstStyle>
          <a:p>
            <a:pPr>
              <a:defRPr/>
            </a:pPr>
            <a:endParaRPr lang="en-US" altLang="en-US"/>
          </a:p>
        </p:txBody>
      </p:sp>
      <p:sp>
        <p:nvSpPr>
          <p:cNvPr id="9" name="Footer Placeholder 5"/>
          <p:cNvSpPr>
            <a:spLocks noGrp="1"/>
          </p:cNvSpPr>
          <p:nvPr>
            <p:ph type="ftr" sz="quarter" idx="15"/>
          </p:nvPr>
        </p:nvSpPr>
        <p:spPr/>
        <p:txBody>
          <a:bodyPr/>
          <a:lstStyle>
            <a:lvl1pPr>
              <a:defRPr/>
            </a:lvl1pPr>
          </a:lstStyle>
          <a:p>
            <a:pPr>
              <a:defRPr/>
            </a:pPr>
            <a:endParaRPr lang="en-US" altLang="en-US"/>
          </a:p>
        </p:txBody>
      </p:sp>
      <p:sp>
        <p:nvSpPr>
          <p:cNvPr id="10" name="Slide Number Placeholder 6"/>
          <p:cNvSpPr>
            <a:spLocks noGrp="1"/>
          </p:cNvSpPr>
          <p:nvPr>
            <p:ph type="sldNum" sz="quarter" idx="16"/>
          </p:nvPr>
        </p:nvSpPr>
        <p:spPr>
          <a:xfrm>
            <a:off x="563563" y="5492750"/>
            <a:ext cx="644525" cy="403225"/>
          </a:xfrm>
        </p:spPr>
        <p:txBody>
          <a:bodyPr/>
          <a:lstStyle>
            <a:lvl1pPr>
              <a:defRPr/>
            </a:lvl1pPr>
          </a:lstStyle>
          <a:p>
            <a:pPr>
              <a:defRPr/>
            </a:pPr>
            <a:fld id="{E5A7AB53-36D2-4D2F-BCC9-FE16F7D97CBF}" type="slidenum">
              <a:rPr lang="en-US" altLang="en-US"/>
              <a:pPr>
                <a:defRPr/>
              </a:pPr>
              <a:t>‹#›</a:t>
            </a:fld>
            <a:endParaRPr lang="en-US" altLang="en-US"/>
          </a:p>
        </p:txBody>
      </p:sp>
    </p:spTree>
    <p:extLst>
      <p:ext uri="{BB962C8B-B14F-4D97-AF65-F5344CB8AC3E}">
        <p14:creationId xmlns:p14="http://schemas.microsoft.com/office/powerpoint/2010/main" val="336823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541337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9" y="691600"/>
            <a:ext cx="7267205" cy="3174689"/>
          </a:xfrm>
        </p:spPr>
        <p:txBody>
          <a:bodyPr anchor="ctr"/>
          <a:lstStyle>
            <a:lvl1pPr algn="l">
              <a:defRPr sz="5291" b="0"/>
            </a:lvl1pPr>
          </a:lstStyle>
          <a:p>
            <a:r>
              <a:rPr lang="en-US"/>
              <a:t>Click to edit Master title style</a:t>
            </a:r>
            <a:endParaRPr lang="en-US" dirty="0"/>
          </a:p>
        </p:txBody>
      </p:sp>
      <p:sp>
        <p:nvSpPr>
          <p:cNvPr id="21" name="Text Placeholder 9"/>
          <p:cNvSpPr>
            <a:spLocks noGrp="1"/>
          </p:cNvSpPr>
          <p:nvPr>
            <p:ph type="body" sz="quarter" idx="13"/>
          </p:nvPr>
        </p:nvSpPr>
        <p:spPr>
          <a:xfrm>
            <a:off x="2141378" y="4787794"/>
            <a:ext cx="7267206" cy="923960"/>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Edit Master text styles</a:t>
            </a:r>
          </a:p>
        </p:txBody>
      </p:sp>
      <p:sp>
        <p:nvSpPr>
          <p:cNvPr id="4" name="Text Placeholder 3"/>
          <p:cNvSpPr>
            <a:spLocks noGrp="1"/>
          </p:cNvSpPr>
          <p:nvPr>
            <p:ph type="body" sz="half" idx="2"/>
          </p:nvPr>
        </p:nvSpPr>
        <p:spPr>
          <a:xfrm>
            <a:off x="2141378" y="5711755"/>
            <a:ext cx="7267206" cy="804273"/>
          </a:xfrm>
        </p:spPr>
        <p:txBody>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4"/>
          </p:nvPr>
        </p:nvSpPr>
        <p:spPr/>
        <p:txBody>
          <a:bodyPr/>
          <a:lstStyle>
            <a:lvl1pPr>
              <a:defRPr/>
            </a:lvl1pPr>
          </a:lstStyle>
          <a:p>
            <a:pPr>
              <a:defRPr/>
            </a:pPr>
            <a:endParaRPr lang="en-US" altLang="en-US"/>
          </a:p>
        </p:txBody>
      </p:sp>
      <p:sp>
        <p:nvSpPr>
          <p:cNvPr id="7" name="Footer Placeholder 5"/>
          <p:cNvSpPr>
            <a:spLocks noGrp="1"/>
          </p:cNvSpPr>
          <p:nvPr>
            <p:ph type="ftr" sz="quarter" idx="15"/>
          </p:nvPr>
        </p:nvSpPr>
        <p:spPr/>
        <p:txBody>
          <a:bodyPr/>
          <a:lstStyle>
            <a:lvl1pPr>
              <a:defRPr/>
            </a:lvl1pPr>
          </a:lstStyle>
          <a:p>
            <a:pPr>
              <a:defRPr/>
            </a:pPr>
            <a:endParaRPr lang="en-US" altLang="en-US"/>
          </a:p>
        </p:txBody>
      </p:sp>
      <p:sp>
        <p:nvSpPr>
          <p:cNvPr id="8" name="Slide Number Placeholder 6"/>
          <p:cNvSpPr>
            <a:spLocks noGrp="1"/>
          </p:cNvSpPr>
          <p:nvPr>
            <p:ph type="sldNum" sz="quarter" idx="16"/>
          </p:nvPr>
        </p:nvSpPr>
        <p:spPr>
          <a:xfrm>
            <a:off x="563563" y="5492750"/>
            <a:ext cx="644525" cy="403225"/>
          </a:xfrm>
        </p:spPr>
        <p:txBody>
          <a:bodyPr/>
          <a:lstStyle>
            <a:lvl1pPr>
              <a:defRPr/>
            </a:lvl1pPr>
          </a:lstStyle>
          <a:p>
            <a:pPr>
              <a:defRPr/>
            </a:pPr>
            <a:fld id="{654259C0-66F5-447E-B7D9-E0FC8FC74196}" type="slidenum">
              <a:rPr lang="en-US" altLang="en-US"/>
              <a:pPr>
                <a:defRPr/>
              </a:pPr>
              <a:t>‹#›</a:t>
            </a:fld>
            <a:endParaRPr lang="en-US" altLang="en-US"/>
          </a:p>
        </p:txBody>
      </p:sp>
    </p:spTree>
    <p:extLst>
      <p:ext uri="{BB962C8B-B14F-4D97-AF65-F5344CB8AC3E}">
        <p14:creationId xmlns:p14="http://schemas.microsoft.com/office/powerpoint/2010/main" val="2917759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FAE0A51-DB04-4430-A077-672CEFC86E8F}" type="slidenum">
              <a:rPr lang="en-US" altLang="en-US"/>
              <a:pPr>
                <a:defRPr/>
              </a:pPr>
              <a:t>‹#›</a:t>
            </a:fld>
            <a:endParaRPr lang="en-US" altLang="en-US"/>
          </a:p>
        </p:txBody>
      </p:sp>
    </p:spTree>
    <p:extLst>
      <p:ext uri="{BB962C8B-B14F-4D97-AF65-F5344CB8AC3E}">
        <p14:creationId xmlns:p14="http://schemas.microsoft.com/office/powerpoint/2010/main" val="1412123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Vertical Title 1"/>
          <p:cNvSpPr>
            <a:spLocks noGrp="1"/>
          </p:cNvSpPr>
          <p:nvPr>
            <p:ph type="title" orient="vert"/>
          </p:nvPr>
        </p:nvSpPr>
        <p:spPr>
          <a:xfrm>
            <a:off x="7583107" y="691599"/>
            <a:ext cx="1825771" cy="5824430"/>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141379" y="691599"/>
            <a:ext cx="5199446" cy="58244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9FF96E6-0400-41BA-8AA6-868C9E3BF3D8}" type="slidenum">
              <a:rPr lang="en-US" altLang="en-US"/>
              <a:pPr>
                <a:defRPr/>
              </a:pPr>
              <a:t>‹#›</a:t>
            </a:fld>
            <a:endParaRPr lang="en-US" altLang="en-US"/>
          </a:p>
        </p:txBody>
      </p:sp>
    </p:spTree>
    <p:extLst>
      <p:ext uri="{BB962C8B-B14F-4D97-AF65-F5344CB8AC3E}">
        <p14:creationId xmlns:p14="http://schemas.microsoft.com/office/powerpoint/2010/main" val="340429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4450" y="687966"/>
            <a:ext cx="7264134" cy="1411944"/>
          </a:xfrm>
        </p:spPr>
        <p:txBody>
          <a:bodyPr/>
          <a:lstStyle/>
          <a:p>
            <a:r>
              <a:rPr lang="en-US"/>
              <a:t>Click to edit Master title style</a:t>
            </a:r>
            <a:endParaRPr lang="en-US" dirty="0"/>
          </a:p>
        </p:txBody>
      </p:sp>
      <p:sp>
        <p:nvSpPr>
          <p:cNvPr id="3" name="Content Placeholder 2"/>
          <p:cNvSpPr>
            <a:spLocks noGrp="1"/>
          </p:cNvSpPr>
          <p:nvPr>
            <p:ph idx="1"/>
          </p:nvPr>
        </p:nvSpPr>
        <p:spPr>
          <a:xfrm>
            <a:off x="2141378" y="2351899"/>
            <a:ext cx="7267206" cy="41641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8203373-653D-477D-9187-F0A7A08946FA}" type="slidenum">
              <a:rPr lang="en-US" altLang="en-US"/>
              <a:pPr>
                <a:defRPr/>
              </a:pPr>
              <a:t>‹#›</a:t>
            </a:fld>
            <a:endParaRPr lang="en-US" altLang="en-US"/>
          </a:p>
        </p:txBody>
      </p:sp>
    </p:spTree>
    <p:extLst>
      <p:ext uri="{BB962C8B-B14F-4D97-AF65-F5344CB8AC3E}">
        <p14:creationId xmlns:p14="http://schemas.microsoft.com/office/powerpoint/2010/main" val="71967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490913"/>
            <a:ext cx="1497013" cy="558800"/>
          </a:xfrm>
          <a:custGeom>
            <a:avLst/>
            <a:gdLst>
              <a:gd name="T0" fmla="*/ 283389975 w 7908"/>
              <a:gd name="T1" fmla="*/ 14657380 h 10000"/>
              <a:gd name="T2" fmla="*/ 235620722 w 7908"/>
              <a:gd name="T3" fmla="*/ 587019 h 10000"/>
              <a:gd name="T4" fmla="*/ 234581445 w 7908"/>
              <a:gd name="T5" fmla="*/ 293538 h 10000"/>
              <a:gd name="T6" fmla="*/ 231607106 w 7908"/>
              <a:gd name="T7" fmla="*/ 0 h 10000"/>
              <a:gd name="T8" fmla="*/ 212685831 w 7908"/>
              <a:gd name="T9" fmla="*/ 0 h 10000"/>
              <a:gd name="T10" fmla="*/ 0 w 7908"/>
              <a:gd name="T11" fmla="*/ 193624 h 10000"/>
              <a:gd name="T12" fmla="*/ 0 w 7908"/>
              <a:gd name="T13" fmla="*/ 31225744 h 10000"/>
              <a:gd name="T14" fmla="*/ 212685831 w 7908"/>
              <a:gd name="T15" fmla="*/ 31075874 h 10000"/>
              <a:gd name="T16" fmla="*/ 231607106 w 7908"/>
              <a:gd name="T17" fmla="*/ 31075874 h 10000"/>
              <a:gd name="T18" fmla="*/ 234581445 w 7908"/>
              <a:gd name="T19" fmla="*/ 30785465 h 10000"/>
              <a:gd name="T20" fmla="*/ 235620722 w 7908"/>
              <a:gd name="T21" fmla="*/ 30488799 h 10000"/>
              <a:gd name="T22" fmla="*/ 283389975 w 7908"/>
              <a:gd name="T23" fmla="*/ 16418494 h 10000"/>
              <a:gd name="T24" fmla="*/ 283389975 w 7908"/>
              <a:gd name="T25" fmla="*/ 1465738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2286820"/>
            <a:ext cx="7267206" cy="1619080"/>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2141378" y="3947830"/>
            <a:ext cx="7267206" cy="948432"/>
          </a:xfrm>
        </p:spPr>
        <p:txBody>
          <a:bodyPr/>
          <a:lstStyle>
            <a:lvl1pPr marL="0" indent="0" algn="l">
              <a:buNone/>
              <a:defRPr sz="2205">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a:xfrm>
            <a:off x="563563" y="3576638"/>
            <a:ext cx="644525" cy="401637"/>
          </a:xfrm>
        </p:spPr>
        <p:txBody>
          <a:bodyPr/>
          <a:lstStyle>
            <a:lvl1pPr>
              <a:defRPr/>
            </a:lvl1pPr>
          </a:lstStyle>
          <a:p>
            <a:pPr>
              <a:defRPr/>
            </a:pPr>
            <a:fld id="{1E62A501-ACA1-42E6-A0A0-C7B83946B1BF}" type="slidenum">
              <a:rPr lang="en-US" altLang="en-US"/>
              <a:pPr>
                <a:defRPr/>
              </a:pPr>
              <a:t>‹#›</a:t>
            </a:fld>
            <a:endParaRPr lang="en-US" altLang="en-US"/>
          </a:p>
        </p:txBody>
      </p:sp>
    </p:spTree>
    <p:extLst>
      <p:ext uri="{BB962C8B-B14F-4D97-AF65-F5344CB8AC3E}">
        <p14:creationId xmlns:p14="http://schemas.microsoft.com/office/powerpoint/2010/main" val="6022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41379" y="2355323"/>
            <a:ext cx="3525056" cy="41528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4011" y="2355323"/>
            <a:ext cx="3524573" cy="41528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5121B6A0-13DC-446A-B4E5-86D09D238156}" type="slidenum">
              <a:rPr lang="en-US" altLang="en-US"/>
              <a:pPr>
                <a:defRPr/>
              </a:pPr>
              <a:t>‹#›</a:t>
            </a:fld>
            <a:endParaRPr lang="en-US" altLang="en-US"/>
          </a:p>
        </p:txBody>
      </p:sp>
    </p:spTree>
    <p:extLst>
      <p:ext uri="{BB962C8B-B14F-4D97-AF65-F5344CB8AC3E}">
        <p14:creationId xmlns:p14="http://schemas.microsoft.com/office/powerpoint/2010/main" val="328721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97393" y="2454443"/>
            <a:ext cx="3169042"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p:cNvSpPr>
            <a:spLocks noGrp="1"/>
          </p:cNvSpPr>
          <p:nvPr>
            <p:ph sz="half" idx="2"/>
          </p:nvPr>
        </p:nvSpPr>
        <p:spPr>
          <a:xfrm>
            <a:off x="2141378" y="3089666"/>
            <a:ext cx="3525057" cy="3423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5518" y="2450885"/>
            <a:ext cx="3167546"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p:cNvSpPr>
            <a:spLocks noGrp="1"/>
          </p:cNvSpPr>
          <p:nvPr>
            <p:ph sz="quarter" idx="4"/>
          </p:nvPr>
        </p:nvSpPr>
        <p:spPr>
          <a:xfrm>
            <a:off x="5880051" y="3086107"/>
            <a:ext cx="3523015" cy="3423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en-US"/>
          </a:p>
        </p:txBody>
      </p:sp>
      <p:sp>
        <p:nvSpPr>
          <p:cNvPr id="9" name="Footer Placeholder 7"/>
          <p:cNvSpPr>
            <a:spLocks noGrp="1"/>
          </p:cNvSpPr>
          <p:nvPr>
            <p:ph type="ftr" sz="quarter" idx="11"/>
          </p:nvPr>
        </p:nvSpPr>
        <p:spPr/>
        <p:txBody>
          <a:bodyPr/>
          <a:lstStyle>
            <a:lvl1pPr>
              <a:defRPr/>
            </a:lvl1pPr>
          </a:lstStyle>
          <a:p>
            <a:pPr>
              <a:defRPr/>
            </a:pPr>
            <a:endParaRPr lang="en-US" altLang="en-US"/>
          </a:p>
        </p:txBody>
      </p:sp>
      <p:sp>
        <p:nvSpPr>
          <p:cNvPr id="11" name="Slide Number Placeholder 5"/>
          <p:cNvSpPr>
            <a:spLocks noGrp="1"/>
          </p:cNvSpPr>
          <p:nvPr>
            <p:ph type="sldNum" sz="quarter" idx="12"/>
          </p:nvPr>
        </p:nvSpPr>
        <p:spPr/>
        <p:txBody>
          <a:bodyPr/>
          <a:lstStyle>
            <a:lvl1pPr>
              <a:defRPr/>
            </a:lvl1pPr>
          </a:lstStyle>
          <a:p>
            <a:pPr>
              <a:defRPr/>
            </a:pPr>
            <a:fld id="{6BDBE889-DC61-4E07-A1BD-C4BA5CB38FAE}" type="slidenum">
              <a:rPr lang="en-US" altLang="en-US"/>
              <a:pPr>
                <a:defRPr/>
              </a:pPr>
              <a:t>‹#›</a:t>
            </a:fld>
            <a:endParaRPr lang="en-US" altLang="en-US"/>
          </a:p>
        </p:txBody>
      </p:sp>
    </p:spTree>
    <p:extLst>
      <p:ext uri="{BB962C8B-B14F-4D97-AF65-F5344CB8AC3E}">
        <p14:creationId xmlns:p14="http://schemas.microsoft.com/office/powerpoint/2010/main" val="18290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4448" y="687966"/>
            <a:ext cx="7264135" cy="1411944"/>
          </a:xfrm>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ltLang="en-US"/>
          </a:p>
        </p:txBody>
      </p:sp>
      <p:sp>
        <p:nvSpPr>
          <p:cNvPr id="5" name="Footer Placeholder 3"/>
          <p:cNvSpPr>
            <a:spLocks noGrp="1"/>
          </p:cNvSpPr>
          <p:nvPr>
            <p:ph type="ftr" sz="quarter" idx="11"/>
          </p:nvPr>
        </p:nvSpPr>
        <p:spPr/>
        <p:txBody>
          <a:bodyPr/>
          <a:lstStyle>
            <a:lvl1pPr>
              <a:defRPr/>
            </a:lvl1pPr>
          </a:lstStyle>
          <a:p>
            <a:pPr>
              <a:defRPr/>
            </a:pPr>
            <a:endParaRPr lang="en-US" altLang="en-US"/>
          </a:p>
        </p:txBody>
      </p:sp>
      <p:sp>
        <p:nvSpPr>
          <p:cNvPr id="6" name="Slide Number Placeholder 4"/>
          <p:cNvSpPr>
            <a:spLocks noGrp="1"/>
          </p:cNvSpPr>
          <p:nvPr>
            <p:ph type="sldNum" sz="quarter" idx="12"/>
          </p:nvPr>
        </p:nvSpPr>
        <p:spPr/>
        <p:txBody>
          <a:bodyPr/>
          <a:lstStyle>
            <a:lvl1pPr>
              <a:defRPr/>
            </a:lvl1pPr>
          </a:lstStyle>
          <a:p>
            <a:pPr>
              <a:defRPr/>
            </a:pPr>
            <a:fld id="{6D7752C0-A7ED-4BE6-9F21-C0F628FD3DB4}" type="slidenum">
              <a:rPr lang="en-US" altLang="en-US"/>
              <a:pPr>
                <a:defRPr/>
              </a:pPr>
              <a:t>‹#›</a:t>
            </a:fld>
            <a:endParaRPr lang="en-US" altLang="en-US"/>
          </a:p>
        </p:txBody>
      </p:sp>
    </p:spTree>
    <p:extLst>
      <p:ext uri="{BB962C8B-B14F-4D97-AF65-F5344CB8AC3E}">
        <p14:creationId xmlns:p14="http://schemas.microsoft.com/office/powerpoint/2010/main" val="14634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3" name="Date Placeholder 1"/>
          <p:cNvSpPr>
            <a:spLocks noGrp="1"/>
          </p:cNvSpPr>
          <p:nvPr>
            <p:ph type="dt" sz="half" idx="10"/>
          </p:nvPr>
        </p:nvSpPr>
        <p:spPr/>
        <p:txBody>
          <a:bodyPr/>
          <a:lstStyle>
            <a:lvl1pPr>
              <a:defRPr/>
            </a:lvl1pPr>
          </a:lstStyle>
          <a:p>
            <a:pPr>
              <a:defRPr/>
            </a:pPr>
            <a:endParaRPr lang="en-US" altLang="en-US"/>
          </a:p>
        </p:txBody>
      </p:sp>
      <p:sp>
        <p:nvSpPr>
          <p:cNvPr id="4" name="Footer Placeholder 2"/>
          <p:cNvSpPr>
            <a:spLocks noGrp="1"/>
          </p:cNvSpPr>
          <p:nvPr>
            <p:ph type="ftr" sz="quarter" idx="11"/>
          </p:nvPr>
        </p:nvSpPr>
        <p:spPr/>
        <p:txBody>
          <a:bodyPr/>
          <a:lstStyle>
            <a:lvl1pPr>
              <a:defRPr/>
            </a:lvl1pPr>
          </a:lstStyle>
          <a:p>
            <a:pPr>
              <a:defRPr/>
            </a:pPr>
            <a:endParaRPr lang="en-US" altLang="en-US"/>
          </a:p>
        </p:txBody>
      </p:sp>
      <p:sp>
        <p:nvSpPr>
          <p:cNvPr id="5" name="Slide Number Placeholder 3"/>
          <p:cNvSpPr>
            <a:spLocks noGrp="1"/>
          </p:cNvSpPr>
          <p:nvPr>
            <p:ph type="sldNum" sz="quarter" idx="12"/>
          </p:nvPr>
        </p:nvSpPr>
        <p:spPr/>
        <p:txBody>
          <a:bodyPr/>
          <a:lstStyle>
            <a:lvl1pPr>
              <a:defRPr/>
            </a:lvl1pPr>
          </a:lstStyle>
          <a:p>
            <a:pPr>
              <a:defRPr/>
            </a:pPr>
            <a:fld id="{76DDD9C7-2776-4232-8A80-62AA67629053}" type="slidenum">
              <a:rPr lang="en-US" altLang="en-US"/>
              <a:pPr>
                <a:defRPr/>
              </a:pPr>
              <a:t>‹#›</a:t>
            </a:fld>
            <a:endParaRPr lang="en-US" altLang="en-US"/>
          </a:p>
        </p:txBody>
      </p:sp>
    </p:spTree>
    <p:extLst>
      <p:ext uri="{BB962C8B-B14F-4D97-AF65-F5344CB8AC3E}">
        <p14:creationId xmlns:p14="http://schemas.microsoft.com/office/powerpoint/2010/main" val="284189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491730"/>
            <a:ext cx="2898934" cy="1076203"/>
          </a:xfrm>
        </p:spPr>
        <p:txBody>
          <a:bodyPr anchor="b"/>
          <a:lstStyle>
            <a:lvl1pPr algn="l">
              <a:defRPr sz="2205" b="0"/>
            </a:lvl1pPr>
          </a:lstStyle>
          <a:p>
            <a:r>
              <a:rPr lang="en-US"/>
              <a:t>Click to edit Master title style</a:t>
            </a:r>
            <a:endParaRPr lang="en-US" dirty="0"/>
          </a:p>
        </p:txBody>
      </p:sp>
      <p:sp>
        <p:nvSpPr>
          <p:cNvPr id="3" name="Content Placeholder 2"/>
          <p:cNvSpPr>
            <a:spLocks noGrp="1"/>
          </p:cNvSpPr>
          <p:nvPr>
            <p:ph idx="1"/>
          </p:nvPr>
        </p:nvSpPr>
        <p:spPr>
          <a:xfrm>
            <a:off x="5229373" y="491731"/>
            <a:ext cx="4179211" cy="596899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378" y="1762175"/>
            <a:ext cx="2898934" cy="4698546"/>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endParaRPr lang="en-US" altLang="en-US"/>
          </a:p>
        </p:txBody>
      </p:sp>
      <p:sp>
        <p:nvSpPr>
          <p:cNvPr id="8" name="Slide Number Placeholder 6"/>
          <p:cNvSpPr>
            <a:spLocks noGrp="1"/>
          </p:cNvSpPr>
          <p:nvPr>
            <p:ph type="sldNum" sz="quarter" idx="12"/>
          </p:nvPr>
        </p:nvSpPr>
        <p:spPr/>
        <p:txBody>
          <a:bodyPr/>
          <a:lstStyle>
            <a:lvl1pPr>
              <a:defRPr/>
            </a:lvl1pPr>
          </a:lstStyle>
          <a:p>
            <a:pPr>
              <a:defRPr/>
            </a:pPr>
            <a:fld id="{C684D4CD-E7B3-4781-B007-8BBF91116F12}" type="slidenum">
              <a:rPr lang="en-US" altLang="en-US"/>
              <a:pPr>
                <a:defRPr/>
              </a:pPr>
              <a:t>‹#›</a:t>
            </a:fld>
            <a:endParaRPr lang="en-US" altLang="en-US"/>
          </a:p>
        </p:txBody>
      </p:sp>
    </p:spTree>
    <p:extLst>
      <p:ext uri="{BB962C8B-B14F-4D97-AF65-F5344CB8AC3E}">
        <p14:creationId xmlns:p14="http://schemas.microsoft.com/office/powerpoint/2010/main" val="156276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541337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5291772"/>
            <a:ext cx="7267206"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41378" y="699931"/>
            <a:ext cx="7267206" cy="4249391"/>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141378" y="5916496"/>
            <a:ext cx="7267206" cy="544226"/>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63563" y="5492750"/>
            <a:ext cx="644525" cy="403225"/>
          </a:xfrm>
        </p:spPr>
        <p:txBody>
          <a:bodyPr/>
          <a:lstStyle>
            <a:lvl1pPr>
              <a:defRPr/>
            </a:lvl1pPr>
          </a:lstStyle>
          <a:p>
            <a:pPr>
              <a:defRPr/>
            </a:pPr>
            <a:fld id="{03AB6C1A-5D56-4620-A743-E0E9468E23B7}" type="slidenum">
              <a:rPr lang="en-US" altLang="en-US"/>
              <a:pPr>
                <a:defRPr/>
              </a:pPr>
              <a:t>‹#›</a:t>
            </a:fld>
            <a:endParaRPr lang="en-US" altLang="en-US"/>
          </a:p>
        </p:txBody>
      </p:sp>
    </p:spTree>
    <p:extLst>
      <p:ext uri="{BB962C8B-B14F-4D97-AF65-F5344CB8AC3E}">
        <p14:creationId xmlns:p14="http://schemas.microsoft.com/office/powerpoint/2010/main" val="43062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52413"/>
            <a:ext cx="2184400" cy="7316787"/>
            <a:chOff x="2487613" y="285750"/>
            <a:chExt cx="2428875" cy="5654676"/>
          </a:xfrm>
        </p:grpSpPr>
        <p:sp>
          <p:nvSpPr>
            <p:cNvPr id="1046" name="Freeform 11"/>
            <p:cNvSpPr>
              <a:spLocks/>
            </p:cNvSpPr>
            <p:nvPr/>
          </p:nvSpPr>
          <p:spPr bwMode="auto">
            <a:xfrm>
              <a:off x="2487613" y="2284413"/>
              <a:ext cx="85725" cy="533400"/>
            </a:xfrm>
            <a:custGeom>
              <a:avLst/>
              <a:gdLst>
                <a:gd name="T0" fmla="*/ 334035256 w 22"/>
                <a:gd name="T1" fmla="*/ 2092026176 h 136"/>
                <a:gd name="T2" fmla="*/ 258117975 w 22"/>
                <a:gd name="T3" fmla="*/ 1230604787 h 136"/>
                <a:gd name="T4" fmla="*/ 0 w 22"/>
                <a:gd name="T5" fmla="*/ 0 h 136"/>
                <a:gd name="T6" fmla="*/ 0 w 22"/>
                <a:gd name="T7" fmla="*/ 538388859 h 136"/>
                <a:gd name="T8" fmla="*/ 303669123 w 22"/>
                <a:gd name="T9" fmla="*/ 1907434478 h 136"/>
                <a:gd name="T10" fmla="*/ 334035256 w 22"/>
                <a:gd name="T11" fmla="*/ 209202617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7" name="Freeform 12"/>
            <p:cNvSpPr>
              <a:spLocks/>
            </p:cNvSpPr>
            <p:nvPr/>
          </p:nvSpPr>
          <p:spPr bwMode="auto">
            <a:xfrm>
              <a:off x="2597151" y="2779713"/>
              <a:ext cx="550863" cy="1978025"/>
            </a:xfrm>
            <a:custGeom>
              <a:avLst/>
              <a:gdLst>
                <a:gd name="T0" fmla="*/ 1331463414 w 140"/>
                <a:gd name="T1" fmla="*/ 2147483646 h 504"/>
                <a:gd name="T2" fmla="*/ 2147483646 w 140"/>
                <a:gd name="T3" fmla="*/ 2147483646 h 504"/>
                <a:gd name="T4" fmla="*/ 2147483646 w 140"/>
                <a:gd name="T5" fmla="*/ 2147483646 h 504"/>
                <a:gd name="T6" fmla="*/ 1470804210 w 140"/>
                <a:gd name="T7" fmla="*/ 2147483646 h 504"/>
                <a:gd name="T8" fmla="*/ 0 w 140"/>
                <a:gd name="T9" fmla="*/ 0 h 504"/>
                <a:gd name="T10" fmla="*/ 92891241 w 140"/>
                <a:gd name="T11" fmla="*/ 939577574 h 504"/>
                <a:gd name="T12" fmla="*/ 1331463414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8" name="Freeform 13"/>
            <p:cNvSpPr>
              <a:spLocks/>
            </p:cNvSpPr>
            <p:nvPr/>
          </p:nvSpPr>
          <p:spPr bwMode="auto">
            <a:xfrm>
              <a:off x="3175001" y="4730750"/>
              <a:ext cx="519113" cy="1209675"/>
            </a:xfrm>
            <a:custGeom>
              <a:avLst/>
              <a:gdLst>
                <a:gd name="T0" fmla="*/ 123725864 w 132"/>
                <a:gd name="T1" fmla="*/ 339357040 h 308"/>
                <a:gd name="T2" fmla="*/ 0 w 132"/>
                <a:gd name="T3" fmla="*/ 0 h 308"/>
                <a:gd name="T4" fmla="*/ 0 w 132"/>
                <a:gd name="T5" fmla="*/ 447336244 h 308"/>
                <a:gd name="T6" fmla="*/ 1051683611 w 132"/>
                <a:gd name="T7" fmla="*/ 2147483646 h 308"/>
                <a:gd name="T8" fmla="*/ 1902309252 w 132"/>
                <a:gd name="T9" fmla="*/ 2147483646 h 308"/>
                <a:gd name="T10" fmla="*/ 2041502324 w 132"/>
                <a:gd name="T11" fmla="*/ 2147483646 h 308"/>
                <a:gd name="T12" fmla="*/ 1190876683 w 132"/>
                <a:gd name="T13" fmla="*/ 2147483646 h 308"/>
                <a:gd name="T14" fmla="*/ 123725864 w 132"/>
                <a:gd name="T15" fmla="*/ 339357040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9" name="Freeform 14"/>
            <p:cNvSpPr>
              <a:spLocks/>
            </p:cNvSpPr>
            <p:nvPr/>
          </p:nvSpPr>
          <p:spPr bwMode="auto">
            <a:xfrm>
              <a:off x="3305176" y="5630863"/>
              <a:ext cx="146050" cy="309563"/>
            </a:xfrm>
            <a:custGeom>
              <a:avLst/>
              <a:gdLst>
                <a:gd name="T0" fmla="*/ 436271086 w 37"/>
                <a:gd name="T1" fmla="*/ 1213028493 h 79"/>
                <a:gd name="T2" fmla="*/ 576502770 w 37"/>
                <a:gd name="T3" fmla="*/ 1213028493 h 79"/>
                <a:gd name="T4" fmla="*/ 0 w 37"/>
                <a:gd name="T5" fmla="*/ 0 h 79"/>
                <a:gd name="T6" fmla="*/ 436271086 w 37"/>
                <a:gd name="T7" fmla="*/ 121302849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1794416005 w 178"/>
                <a:gd name="T3" fmla="*/ 2147483646 h 722"/>
                <a:gd name="T4" fmla="*/ 618763733 w 178"/>
                <a:gd name="T5" fmla="*/ 2147483646 h 722"/>
                <a:gd name="T6" fmla="*/ 185629513 w 178"/>
                <a:gd name="T7" fmla="*/ 786478582 h 722"/>
                <a:gd name="T8" fmla="*/ 0 w 178"/>
                <a:gd name="T9" fmla="*/ 0 h 722"/>
                <a:gd name="T10" fmla="*/ 510482144 w 178"/>
                <a:gd name="T11" fmla="*/ 2147483646 h 722"/>
                <a:gd name="T12" fmla="*/ 1655192887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1" name="Freeform 16"/>
            <p:cNvSpPr>
              <a:spLocks/>
            </p:cNvSpPr>
            <p:nvPr/>
          </p:nvSpPr>
          <p:spPr bwMode="auto">
            <a:xfrm>
              <a:off x="2506663" y="285750"/>
              <a:ext cx="90488" cy="2493963"/>
            </a:xfrm>
            <a:custGeom>
              <a:avLst/>
              <a:gdLst>
                <a:gd name="T0" fmla="*/ 170263008 w 23"/>
                <a:gd name="T1" fmla="*/ 2147483646 h 635"/>
                <a:gd name="T2" fmla="*/ 185740390 w 23"/>
                <a:gd name="T3" fmla="*/ 2147483646 h 635"/>
                <a:gd name="T4" fmla="*/ 340526015 w 23"/>
                <a:gd name="T5" fmla="*/ 2147483646 h 635"/>
                <a:gd name="T6" fmla="*/ 356003398 w 23"/>
                <a:gd name="T7" fmla="*/ 2147483646 h 635"/>
                <a:gd name="T8" fmla="*/ 263131235 w 23"/>
                <a:gd name="T9" fmla="*/ 2147483646 h 635"/>
                <a:gd name="T10" fmla="*/ 77390846 w 23"/>
                <a:gd name="T11" fmla="*/ 2147483646 h 635"/>
                <a:gd name="T12" fmla="*/ 232176471 w 23"/>
                <a:gd name="T13" fmla="*/ 0 h 635"/>
                <a:gd name="T14" fmla="*/ 185740390 w 23"/>
                <a:gd name="T15" fmla="*/ 0 h 635"/>
                <a:gd name="T16" fmla="*/ 15477382 w 23"/>
                <a:gd name="T17" fmla="*/ 2147483646 h 635"/>
                <a:gd name="T18" fmla="*/ 170263008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2" name="Freeform 17"/>
            <p:cNvSpPr>
              <a:spLocks/>
            </p:cNvSpPr>
            <p:nvPr/>
          </p:nvSpPr>
          <p:spPr bwMode="auto">
            <a:xfrm>
              <a:off x="2554288" y="2598738"/>
              <a:ext cx="66675" cy="420688"/>
            </a:xfrm>
            <a:custGeom>
              <a:avLst/>
              <a:gdLst>
                <a:gd name="T0" fmla="*/ 0 w 17"/>
                <a:gd name="T1" fmla="*/ 0 h 107"/>
                <a:gd name="T2" fmla="*/ 76911574 w 17"/>
                <a:gd name="T3" fmla="*/ 865646159 h 107"/>
                <a:gd name="T4" fmla="*/ 261503272 w 17"/>
                <a:gd name="T5" fmla="*/ 1654003676 h 107"/>
                <a:gd name="T6" fmla="*/ 169209384 w 17"/>
                <a:gd name="T7" fmla="*/ 711068875 h 107"/>
                <a:gd name="T8" fmla="*/ 153827069 w 17"/>
                <a:gd name="T9" fmla="*/ 664694903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3" name="Freeform 18"/>
            <p:cNvSpPr>
              <a:spLocks/>
            </p:cNvSpPr>
            <p:nvPr/>
          </p:nvSpPr>
          <p:spPr bwMode="auto">
            <a:xfrm>
              <a:off x="3143251" y="4757738"/>
              <a:ext cx="161925" cy="873125"/>
            </a:xfrm>
            <a:custGeom>
              <a:avLst/>
              <a:gdLst>
                <a:gd name="T0" fmla="*/ 0 w 41"/>
                <a:gd name="T1" fmla="*/ 0 h 222"/>
                <a:gd name="T2" fmla="*/ 77988609 w 41"/>
                <a:gd name="T3" fmla="*/ 1438567829 h 222"/>
                <a:gd name="T4" fmla="*/ 265162061 w 41"/>
                <a:gd name="T5" fmla="*/ 2147483646 h 222"/>
                <a:gd name="T6" fmla="*/ 374342954 w 41"/>
                <a:gd name="T7" fmla="*/ 2147483646 h 222"/>
                <a:gd name="T8" fmla="*/ 639505015 w 41"/>
                <a:gd name="T9" fmla="*/ 2147483646 h 222"/>
                <a:gd name="T10" fmla="*/ 592712640 w 41"/>
                <a:gd name="T11" fmla="*/ 2147483646 h 222"/>
                <a:gd name="T12" fmla="*/ 202769594 w 41"/>
                <a:gd name="T13" fmla="*/ 1423099358 h 222"/>
                <a:gd name="T14" fmla="*/ 124780985 w 41"/>
                <a:gd name="T15" fmla="*/ 340306368 h 222"/>
                <a:gd name="T16" fmla="*/ 109184843 w 41"/>
                <a:gd name="T17" fmla="*/ 278432483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4" name="Freeform 19"/>
            <p:cNvSpPr>
              <a:spLocks/>
            </p:cNvSpPr>
            <p:nvPr/>
          </p:nvSpPr>
          <p:spPr bwMode="auto">
            <a:xfrm>
              <a:off x="3148013" y="1282700"/>
              <a:ext cx="1768475" cy="3448050"/>
            </a:xfrm>
            <a:custGeom>
              <a:avLst/>
              <a:gdLst>
                <a:gd name="T0" fmla="*/ 108112772 w 450"/>
                <a:gd name="T1" fmla="*/ 2147483646 h 878"/>
                <a:gd name="T2" fmla="*/ 772222294 w 450"/>
                <a:gd name="T3" fmla="*/ 2147483646 h 878"/>
                <a:gd name="T4" fmla="*/ 2147483646 w 450"/>
                <a:gd name="T5" fmla="*/ 2147483646 h 878"/>
                <a:gd name="T6" fmla="*/ 2147483646 w 450"/>
                <a:gd name="T7" fmla="*/ 2147483646 h 878"/>
                <a:gd name="T8" fmla="*/ 2147483646 w 450"/>
                <a:gd name="T9" fmla="*/ 1372614510 h 878"/>
                <a:gd name="T10" fmla="*/ 2147483646 w 450"/>
                <a:gd name="T11" fmla="*/ 678594305 h 878"/>
                <a:gd name="T12" fmla="*/ 2147483646 w 450"/>
                <a:gd name="T13" fmla="*/ 15421973 h 878"/>
                <a:gd name="T14" fmla="*/ 2147483646 w 450"/>
                <a:gd name="T15" fmla="*/ 0 h 878"/>
                <a:gd name="T16" fmla="*/ 2147483646 w 450"/>
                <a:gd name="T17" fmla="*/ 663172332 h 878"/>
                <a:gd name="T18" fmla="*/ 2147483646 w 450"/>
                <a:gd name="T19" fmla="*/ 1357188610 h 878"/>
                <a:gd name="T20" fmla="*/ 2147483646 w 450"/>
                <a:gd name="T21" fmla="*/ 2147483646 h 878"/>
                <a:gd name="T22" fmla="*/ 2147483646 w 450"/>
                <a:gd name="T23" fmla="*/ 2147483646 h 878"/>
                <a:gd name="T24" fmla="*/ 695002815 w 450"/>
                <a:gd name="T25" fmla="*/ 2147483646 h 878"/>
                <a:gd name="T26" fmla="*/ 0 w 450"/>
                <a:gd name="T27" fmla="*/ 2147483646 h 878"/>
                <a:gd name="T28" fmla="*/ 0 w 450"/>
                <a:gd name="T29" fmla="*/ 2147483646 h 878"/>
                <a:gd name="T30" fmla="*/ 108112772 w 450"/>
                <a:gd name="T31" fmla="*/ 2147483646 h 878"/>
                <a:gd name="T32" fmla="*/ 108112772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5" name="Freeform 20"/>
            <p:cNvSpPr>
              <a:spLocks/>
            </p:cNvSpPr>
            <p:nvPr/>
          </p:nvSpPr>
          <p:spPr bwMode="auto">
            <a:xfrm>
              <a:off x="3273426" y="5653088"/>
              <a:ext cx="138113" cy="287338"/>
            </a:xfrm>
            <a:custGeom>
              <a:avLst/>
              <a:gdLst>
                <a:gd name="T0" fmla="*/ 0 w 35"/>
                <a:gd name="T1" fmla="*/ 0 h 73"/>
                <a:gd name="T2" fmla="*/ 404860502 w 35"/>
                <a:gd name="T3" fmla="*/ 1131001729 h 73"/>
                <a:gd name="T4" fmla="*/ 545005736 w 35"/>
                <a:gd name="T5" fmla="*/ 1131001729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6" name="Freeform 21"/>
            <p:cNvSpPr>
              <a:spLocks/>
            </p:cNvSpPr>
            <p:nvPr/>
          </p:nvSpPr>
          <p:spPr bwMode="auto">
            <a:xfrm>
              <a:off x="3143251" y="4656138"/>
              <a:ext cx="31750" cy="188913"/>
            </a:xfrm>
            <a:custGeom>
              <a:avLst/>
              <a:gdLst>
                <a:gd name="T0" fmla="*/ 110255844 w 8"/>
                <a:gd name="T1" fmla="*/ 681543004 h 48"/>
                <a:gd name="T2" fmla="*/ 126007813 w 8"/>
                <a:gd name="T3" fmla="*/ 743502533 h 48"/>
                <a:gd name="T4" fmla="*/ 126007813 w 8"/>
                <a:gd name="T5" fmla="*/ 294302840 h 48"/>
                <a:gd name="T6" fmla="*/ 15751969 w 8"/>
                <a:gd name="T7" fmla="*/ 0 h 48"/>
                <a:gd name="T8" fmla="*/ 0 w 8"/>
                <a:gd name="T9" fmla="*/ 402731031 h 48"/>
                <a:gd name="T10" fmla="*/ 110255844 w 8"/>
                <a:gd name="T11" fmla="*/ 681543004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7" name="Freeform 22"/>
            <p:cNvSpPr>
              <a:spLocks/>
            </p:cNvSpPr>
            <p:nvPr/>
          </p:nvSpPr>
          <p:spPr bwMode="auto">
            <a:xfrm>
              <a:off x="3211513" y="5410200"/>
              <a:ext cx="203200" cy="530225"/>
            </a:xfrm>
            <a:custGeom>
              <a:avLst/>
              <a:gdLst>
                <a:gd name="T0" fmla="*/ 106891015 w 52"/>
                <a:gd name="T1" fmla="*/ 277669014 h 135"/>
                <a:gd name="T2" fmla="*/ 0 w 52"/>
                <a:gd name="T3" fmla="*/ 0 h 135"/>
                <a:gd name="T4" fmla="*/ 183239508 w 52"/>
                <a:gd name="T5" fmla="*/ 740445466 h 135"/>
                <a:gd name="T6" fmla="*/ 244320646 w 52"/>
                <a:gd name="T7" fmla="*/ 956412000 h 135"/>
                <a:gd name="T8" fmla="*/ 778771815 w 52"/>
                <a:gd name="T9" fmla="*/ 2082507782 h 135"/>
                <a:gd name="T10" fmla="*/ 794043077 w 52"/>
                <a:gd name="T11" fmla="*/ 2082507782 h 135"/>
                <a:gd name="T12" fmla="*/ 366482923 w 52"/>
                <a:gd name="T13" fmla="*/ 863854353 h 135"/>
                <a:gd name="T14" fmla="*/ 106891015 w 52"/>
                <a:gd name="T15" fmla="*/ 277669014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grpSp>
      <p:grpSp>
        <p:nvGrpSpPr>
          <p:cNvPr id="1027" name="Group 48"/>
          <p:cNvGrpSpPr>
            <a:grpSpLocks/>
          </p:cNvGrpSpPr>
          <p:nvPr/>
        </p:nvGrpSpPr>
        <p:grpSpPr bwMode="auto">
          <a:xfrm>
            <a:off x="22225" y="0"/>
            <a:ext cx="2152650" cy="7554913"/>
            <a:chOff x="6627813" y="195717"/>
            <a:chExt cx="1952625" cy="5678034"/>
          </a:xfrm>
        </p:grpSpPr>
        <p:sp>
          <p:nvSpPr>
            <p:cNvPr id="1034" name="Freeform 27"/>
            <p:cNvSpPr>
              <a:spLocks/>
            </p:cNvSpPr>
            <p:nvPr/>
          </p:nvSpPr>
          <p:spPr bwMode="auto">
            <a:xfrm>
              <a:off x="6627813" y="195717"/>
              <a:ext cx="409575" cy="3646488"/>
            </a:xfrm>
            <a:custGeom>
              <a:avLst/>
              <a:gdLst>
                <a:gd name="T0" fmla="*/ 110684661 w 103"/>
                <a:gd name="T1" fmla="*/ 2147483646 h 920"/>
                <a:gd name="T2" fmla="*/ 411117865 w 103"/>
                <a:gd name="T3" fmla="*/ 2147483646 h 920"/>
                <a:gd name="T4" fmla="*/ 901295634 w 103"/>
                <a:gd name="T5" fmla="*/ 2147483646 h 920"/>
                <a:gd name="T6" fmla="*/ 1597032336 w 103"/>
                <a:gd name="T7" fmla="*/ 2147483646 h 920"/>
                <a:gd name="T8" fmla="*/ 1628657093 w 103"/>
                <a:gd name="T9" fmla="*/ 2147483646 h 920"/>
                <a:gd name="T10" fmla="*/ 1565407579 w 103"/>
                <a:gd name="T11" fmla="*/ 2147483646 h 920"/>
                <a:gd name="T12" fmla="*/ 1565407579 w 103"/>
                <a:gd name="T13" fmla="*/ 2147483646 h 920"/>
                <a:gd name="T14" fmla="*/ 996169906 w 103"/>
                <a:gd name="T15" fmla="*/ 2147483646 h 920"/>
                <a:gd name="T16" fmla="*/ 474367379 w 103"/>
                <a:gd name="T17" fmla="*/ 2147483646 h 920"/>
                <a:gd name="T18" fmla="*/ 142309418 w 103"/>
                <a:gd name="T19" fmla="*/ 2147483646 h 920"/>
                <a:gd name="T20" fmla="*/ 47435147 w 103"/>
                <a:gd name="T21" fmla="*/ 1445313264 h 920"/>
                <a:gd name="T22" fmla="*/ 15810390 w 103"/>
                <a:gd name="T23" fmla="*/ 0 h 920"/>
                <a:gd name="T24" fmla="*/ 0 w 103"/>
                <a:gd name="T25" fmla="*/ 0 h 920"/>
                <a:gd name="T26" fmla="*/ 15810390 w 103"/>
                <a:gd name="T27" fmla="*/ 1445313264 h 920"/>
                <a:gd name="T28" fmla="*/ 110684661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5" name="Freeform 28"/>
            <p:cNvSpPr>
              <a:spLocks/>
            </p:cNvSpPr>
            <p:nvPr/>
          </p:nvSpPr>
          <p:spPr bwMode="auto">
            <a:xfrm>
              <a:off x="7061201" y="3771900"/>
              <a:ext cx="350838" cy="1309688"/>
            </a:xfrm>
            <a:custGeom>
              <a:avLst/>
              <a:gdLst>
                <a:gd name="T0" fmla="*/ 842409880 w 88"/>
                <a:gd name="T1" fmla="*/ 2147483646 h 330"/>
                <a:gd name="T2" fmla="*/ 1398719344 w 88"/>
                <a:gd name="T3" fmla="*/ 2147483646 h 330"/>
                <a:gd name="T4" fmla="*/ 1398719344 w 88"/>
                <a:gd name="T5" fmla="*/ 2147483646 h 330"/>
                <a:gd name="T6" fmla="*/ 1398719344 w 88"/>
                <a:gd name="T7" fmla="*/ 2147483646 h 330"/>
                <a:gd name="T8" fmla="*/ 985460087 w 88"/>
                <a:gd name="T9" fmla="*/ 2147483646 h 330"/>
                <a:gd name="T10" fmla="*/ 0 w 88"/>
                <a:gd name="T11" fmla="*/ 0 h 330"/>
                <a:gd name="T12" fmla="*/ 111263488 w 88"/>
                <a:gd name="T13" fmla="*/ 992310910 h 330"/>
                <a:gd name="T14" fmla="*/ 842409880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6" name="Freeform 29"/>
            <p:cNvSpPr>
              <a:spLocks/>
            </p:cNvSpPr>
            <p:nvPr/>
          </p:nvSpPr>
          <p:spPr bwMode="auto">
            <a:xfrm>
              <a:off x="7439026" y="5053013"/>
              <a:ext cx="357188" cy="820738"/>
            </a:xfrm>
            <a:custGeom>
              <a:avLst/>
              <a:gdLst>
                <a:gd name="T0" fmla="*/ 94507976 w 90"/>
                <a:gd name="T1" fmla="*/ 235809526 h 207"/>
                <a:gd name="T2" fmla="*/ 0 w 90"/>
                <a:gd name="T3" fmla="*/ 0 h 207"/>
                <a:gd name="T4" fmla="*/ 15751991 w 90"/>
                <a:gd name="T5" fmla="*/ 455898152 h 207"/>
                <a:gd name="T6" fmla="*/ 661543926 w 90"/>
                <a:gd name="T7" fmla="*/ 1996514571 h 207"/>
                <a:gd name="T8" fmla="*/ 1260079889 w 90"/>
                <a:gd name="T9" fmla="*/ 2147483646 h 207"/>
                <a:gd name="T10" fmla="*/ 1417591859 w 90"/>
                <a:gd name="T11" fmla="*/ 2147483646 h 207"/>
                <a:gd name="T12" fmla="*/ 787551915 w 90"/>
                <a:gd name="T13" fmla="*/ 1933630974 h 207"/>
                <a:gd name="T14" fmla="*/ 94507976 w 90"/>
                <a:gd name="T15" fmla="*/ 23580952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7" name="Freeform 30"/>
            <p:cNvSpPr>
              <a:spLocks/>
            </p:cNvSpPr>
            <p:nvPr/>
          </p:nvSpPr>
          <p:spPr bwMode="auto">
            <a:xfrm>
              <a:off x="7037388" y="3811588"/>
              <a:ext cx="457200" cy="1852613"/>
            </a:xfrm>
            <a:custGeom>
              <a:avLst/>
              <a:gdLst>
                <a:gd name="T0" fmla="*/ 1596387350 w 115"/>
                <a:gd name="T1" fmla="*/ 2147483646 h 467"/>
                <a:gd name="T2" fmla="*/ 1232853715 w 115"/>
                <a:gd name="T3" fmla="*/ 2147483646 h 467"/>
                <a:gd name="T4" fmla="*/ 458368842 w 115"/>
                <a:gd name="T5" fmla="*/ 2147483646 h 467"/>
                <a:gd name="T6" fmla="*/ 205473631 w 115"/>
                <a:gd name="T7" fmla="*/ 834088423 h 467"/>
                <a:gd name="T8" fmla="*/ 0 w 115"/>
                <a:gd name="T9" fmla="*/ 0 h 467"/>
                <a:gd name="T10" fmla="*/ 331923224 w 115"/>
                <a:gd name="T11" fmla="*/ 2147483646 h 467"/>
                <a:gd name="T12" fmla="*/ 1090600904 w 115"/>
                <a:gd name="T13" fmla="*/ 2147483646 h 467"/>
                <a:gd name="T14" fmla="*/ 1627997760 w 115"/>
                <a:gd name="T15" fmla="*/ 2147483646 h 467"/>
                <a:gd name="T16" fmla="*/ 1817668174 w 115"/>
                <a:gd name="T17" fmla="*/ 2147483646 h 467"/>
                <a:gd name="T18" fmla="*/ 1770250570 w 115"/>
                <a:gd name="T19" fmla="*/ 2147483646 h 467"/>
                <a:gd name="T20" fmla="*/ 1596387350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8" name="Freeform 31"/>
            <p:cNvSpPr>
              <a:spLocks/>
            </p:cNvSpPr>
            <p:nvPr/>
          </p:nvSpPr>
          <p:spPr bwMode="auto">
            <a:xfrm>
              <a:off x="6992938" y="1263650"/>
              <a:ext cx="144463" cy="2508250"/>
            </a:xfrm>
            <a:custGeom>
              <a:avLst/>
              <a:gdLst>
                <a:gd name="T0" fmla="*/ 273753372 w 36"/>
                <a:gd name="T1" fmla="*/ 2147483646 h 633"/>
                <a:gd name="T2" fmla="*/ 209338926 w 36"/>
                <a:gd name="T3" fmla="*/ 2147483646 h 633"/>
                <a:gd name="T4" fmla="*/ 80514045 w 36"/>
                <a:gd name="T5" fmla="*/ 2147483646 h 633"/>
                <a:gd name="T6" fmla="*/ 209338926 w 36"/>
                <a:gd name="T7" fmla="*/ 2147483646 h 633"/>
                <a:gd name="T8" fmla="*/ 354267417 w 36"/>
                <a:gd name="T9" fmla="*/ 1554425528 h 633"/>
                <a:gd name="T10" fmla="*/ 579709955 w 36"/>
                <a:gd name="T11" fmla="*/ 0 h 633"/>
                <a:gd name="T12" fmla="*/ 563606343 w 36"/>
                <a:gd name="T13" fmla="*/ 0 h 633"/>
                <a:gd name="T14" fmla="*/ 322060194 w 36"/>
                <a:gd name="T15" fmla="*/ 1554425528 h 633"/>
                <a:gd name="T16" fmla="*/ 161032104 w 36"/>
                <a:gd name="T17" fmla="*/ 2147483646 h 633"/>
                <a:gd name="T18" fmla="*/ 16103612 w 36"/>
                <a:gd name="T19" fmla="*/ 2147483646 h 633"/>
                <a:gd name="T20" fmla="*/ 112721269 w 36"/>
                <a:gd name="T21" fmla="*/ 2147483646 h 633"/>
                <a:gd name="T22" fmla="*/ 257649761 w 36"/>
                <a:gd name="T23" fmla="*/ 2147483646 h 633"/>
                <a:gd name="T24" fmla="*/ 273753372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9" name="Freeform 32"/>
            <p:cNvSpPr>
              <a:spLocks/>
            </p:cNvSpPr>
            <p:nvPr/>
          </p:nvSpPr>
          <p:spPr bwMode="auto">
            <a:xfrm>
              <a:off x="7526338" y="5640388"/>
              <a:ext cx="111125" cy="233363"/>
            </a:xfrm>
            <a:custGeom>
              <a:avLst/>
              <a:gdLst>
                <a:gd name="T0" fmla="*/ 346523469 w 28"/>
                <a:gd name="T1" fmla="*/ 923021860 h 59"/>
                <a:gd name="T2" fmla="*/ 441027344 w 28"/>
                <a:gd name="T3" fmla="*/ 923021860 h 59"/>
                <a:gd name="T4" fmla="*/ 0 w 28"/>
                <a:gd name="T5" fmla="*/ 0 h 59"/>
                <a:gd name="T6" fmla="*/ 346523469 w 28"/>
                <a:gd name="T7" fmla="*/ 92302186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0" name="Freeform 33"/>
            <p:cNvSpPr>
              <a:spLocks/>
            </p:cNvSpPr>
            <p:nvPr/>
          </p:nvSpPr>
          <p:spPr bwMode="auto">
            <a:xfrm>
              <a:off x="7021513" y="3598863"/>
              <a:ext cx="68263" cy="423863"/>
            </a:xfrm>
            <a:custGeom>
              <a:avLst/>
              <a:gdLst>
                <a:gd name="T0" fmla="*/ 64496489 w 17"/>
                <a:gd name="T1" fmla="*/ 847377402 h 107"/>
                <a:gd name="T2" fmla="*/ 274108069 w 17"/>
                <a:gd name="T3" fmla="*/ 1679063951 h 107"/>
                <a:gd name="T4" fmla="*/ 161241221 w 17"/>
                <a:gd name="T5" fmla="*/ 690456982 h 107"/>
                <a:gd name="T6" fmla="*/ 145115092 w 17"/>
                <a:gd name="T7" fmla="*/ 674762167 h 107"/>
                <a:gd name="T8" fmla="*/ 0 w 17"/>
                <a:gd name="T9" fmla="*/ 0 h 107"/>
                <a:gd name="T10" fmla="*/ 0 w 17"/>
                <a:gd name="T11" fmla="*/ 125538713 h 107"/>
                <a:gd name="T12" fmla="*/ 64496489 w 17"/>
                <a:gd name="T13" fmla="*/ 84737740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1" name="Freeform 34"/>
            <p:cNvSpPr>
              <a:spLocks/>
            </p:cNvSpPr>
            <p:nvPr/>
          </p:nvSpPr>
          <p:spPr bwMode="auto">
            <a:xfrm>
              <a:off x="7412038" y="2801938"/>
              <a:ext cx="1168400" cy="2251075"/>
            </a:xfrm>
            <a:custGeom>
              <a:avLst/>
              <a:gdLst>
                <a:gd name="T0" fmla="*/ 126350140 w 294"/>
                <a:gd name="T1" fmla="*/ 2147483646 h 568"/>
                <a:gd name="T2" fmla="*/ 552784347 w 294"/>
                <a:gd name="T3" fmla="*/ 2147483646 h 568"/>
                <a:gd name="T4" fmla="*/ 1563593416 w 294"/>
                <a:gd name="T5" fmla="*/ 2147483646 h 568"/>
                <a:gd name="T6" fmla="*/ 2147483646 w 294"/>
                <a:gd name="T7" fmla="*/ 1869089766 h 568"/>
                <a:gd name="T8" fmla="*/ 2147483646 w 294"/>
                <a:gd name="T9" fmla="*/ 910983896 h 568"/>
                <a:gd name="T10" fmla="*/ 2147483646 w 294"/>
                <a:gd name="T11" fmla="*/ 439783962 h 568"/>
                <a:gd name="T12" fmla="*/ 2147483646 w 294"/>
                <a:gd name="T13" fmla="*/ 0 h 568"/>
                <a:gd name="T14" fmla="*/ 2147483646 w 294"/>
                <a:gd name="T15" fmla="*/ 0 h 568"/>
                <a:gd name="T16" fmla="*/ 2147483646 w 294"/>
                <a:gd name="T17" fmla="*/ 424077958 h 568"/>
                <a:gd name="T18" fmla="*/ 2147483646 w 294"/>
                <a:gd name="T19" fmla="*/ 879571888 h 568"/>
                <a:gd name="T20" fmla="*/ 2147483646 w 294"/>
                <a:gd name="T21" fmla="*/ 1837677758 h 568"/>
                <a:gd name="T22" fmla="*/ 1500416359 w 294"/>
                <a:gd name="T23" fmla="*/ 2147483646 h 568"/>
                <a:gd name="T24" fmla="*/ 473814019 w 294"/>
                <a:gd name="T25" fmla="*/ 2147483646 h 568"/>
                <a:gd name="T26" fmla="*/ 0 w 294"/>
                <a:gd name="T27" fmla="*/ 2147483646 h 568"/>
                <a:gd name="T28" fmla="*/ 110556869 w 294"/>
                <a:gd name="T29" fmla="*/ 2147483646 h 568"/>
                <a:gd name="T30" fmla="*/ 126350140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2" name="Freeform 35"/>
            <p:cNvSpPr>
              <a:spLocks/>
            </p:cNvSpPr>
            <p:nvPr/>
          </p:nvSpPr>
          <p:spPr bwMode="auto">
            <a:xfrm>
              <a:off x="7494588" y="5664200"/>
              <a:ext cx="100013" cy="209550"/>
            </a:xfrm>
            <a:custGeom>
              <a:avLst/>
              <a:gdLst>
                <a:gd name="T0" fmla="*/ 0 w 25"/>
                <a:gd name="T1" fmla="*/ 0 h 53"/>
                <a:gd name="T2" fmla="*/ 304079525 w 25"/>
                <a:gd name="T3" fmla="*/ 828513255 h 53"/>
                <a:gd name="T4" fmla="*/ 400104007 w 25"/>
                <a:gd name="T5" fmla="*/ 828513255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3" name="Freeform 36"/>
            <p:cNvSpPr>
              <a:spLocks/>
            </p:cNvSpPr>
            <p:nvPr/>
          </p:nvSpPr>
          <p:spPr bwMode="auto">
            <a:xfrm>
              <a:off x="7412038" y="5081588"/>
              <a:ext cx="114300" cy="558800"/>
            </a:xfrm>
            <a:custGeom>
              <a:avLst/>
              <a:gdLst>
                <a:gd name="T0" fmla="*/ 0 w 29"/>
                <a:gd name="T1" fmla="*/ 0 h 141"/>
                <a:gd name="T2" fmla="*/ 108742655 w 29"/>
                <a:gd name="T3" fmla="*/ 1397863960 h 141"/>
                <a:gd name="T4" fmla="*/ 279621155 w 29"/>
                <a:gd name="T5" fmla="*/ 1837639560 h 141"/>
                <a:gd name="T6" fmla="*/ 450499655 w 29"/>
                <a:gd name="T7" fmla="*/ 2147483646 h 141"/>
                <a:gd name="T8" fmla="*/ 419429762 w 29"/>
                <a:gd name="T9" fmla="*/ 2120352729 h 141"/>
                <a:gd name="T10" fmla="*/ 124275631 w 29"/>
                <a:gd name="T11" fmla="*/ 345540519 h 141"/>
                <a:gd name="T12" fmla="*/ 62139786 w 29"/>
                <a:gd name="T13" fmla="*/ 172768278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4" name="Freeform 37"/>
            <p:cNvSpPr>
              <a:spLocks/>
            </p:cNvSpPr>
            <p:nvPr/>
          </p:nvSpPr>
          <p:spPr bwMode="auto">
            <a:xfrm>
              <a:off x="7412038" y="4978400"/>
              <a:ext cx="31750" cy="188913"/>
            </a:xfrm>
            <a:custGeom>
              <a:avLst/>
              <a:gdLst>
                <a:gd name="T0" fmla="*/ 0 w 8"/>
                <a:gd name="T1" fmla="*/ 402731031 h 48"/>
                <a:gd name="T2" fmla="*/ 63003906 w 8"/>
                <a:gd name="T3" fmla="*/ 573114814 h 48"/>
                <a:gd name="T4" fmla="*/ 126007813 w 8"/>
                <a:gd name="T5" fmla="*/ 743502533 h 48"/>
                <a:gd name="T6" fmla="*/ 110255844 w 8"/>
                <a:gd name="T7" fmla="*/ 294302840 h 48"/>
                <a:gd name="T8" fmla="*/ 0 w 8"/>
                <a:gd name="T9" fmla="*/ 0 h 48"/>
                <a:gd name="T10" fmla="*/ 0 w 8"/>
                <a:gd name="T11" fmla="*/ 61959528 h 48"/>
                <a:gd name="T12" fmla="*/ 0 w 8"/>
                <a:gd name="T13" fmla="*/ 402731031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5" name="Freeform 38"/>
            <p:cNvSpPr>
              <a:spLocks/>
            </p:cNvSpPr>
            <p:nvPr/>
          </p:nvSpPr>
          <p:spPr bwMode="auto">
            <a:xfrm>
              <a:off x="7439026" y="5434013"/>
              <a:ext cx="174625" cy="439738"/>
            </a:xfrm>
            <a:custGeom>
              <a:avLst/>
              <a:gdLst>
                <a:gd name="T0" fmla="*/ 173259750 w 44"/>
                <a:gd name="T1" fmla="*/ 439440880 h 111"/>
                <a:gd name="T2" fmla="*/ 0 w 44"/>
                <a:gd name="T3" fmla="*/ 0 h 111"/>
                <a:gd name="T4" fmla="*/ 173259750 w 44"/>
                <a:gd name="T5" fmla="*/ 769022530 h 111"/>
                <a:gd name="T6" fmla="*/ 220515656 w 44"/>
                <a:gd name="T7" fmla="*/ 910269545 h 111"/>
                <a:gd name="T8" fmla="*/ 614287094 w 44"/>
                <a:gd name="T9" fmla="*/ 1742067645 h 111"/>
                <a:gd name="T10" fmla="*/ 693042969 w 44"/>
                <a:gd name="T11" fmla="*/ 1742067645 h 111"/>
                <a:gd name="T12" fmla="*/ 346523469 w 44"/>
                <a:gd name="T13" fmla="*/ 816102227 h 111"/>
                <a:gd name="T14" fmla="*/ 173259750 w 44"/>
                <a:gd name="T15" fmla="*/ 439440880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grpSp>
      <p:sp>
        <p:nvSpPr>
          <p:cNvPr id="62" name="Rectangle 61"/>
          <p:cNvSpPr/>
          <p:nvPr/>
        </p:nvSpPr>
        <p:spPr>
          <a:xfrm>
            <a:off x="0" y="0"/>
            <a:ext cx="201613" cy="75596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144713" y="687388"/>
            <a:ext cx="72644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a:t>Click to edit Master title style</a:t>
            </a:r>
          </a:p>
        </p:txBody>
      </p:sp>
      <p:sp>
        <p:nvSpPr>
          <p:cNvPr id="1030" name="Text Placeholder 2"/>
          <p:cNvSpPr>
            <a:spLocks noGrp="1"/>
          </p:cNvSpPr>
          <p:nvPr>
            <p:ph type="body" idx="1"/>
          </p:nvPr>
        </p:nvSpPr>
        <p:spPr bwMode="auto">
          <a:xfrm>
            <a:off x="2141538" y="2352675"/>
            <a:ext cx="7267575"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a:t>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4" name="Date Placeholder 3"/>
          <p:cNvSpPr>
            <a:spLocks noGrp="1"/>
          </p:cNvSpPr>
          <p:nvPr>
            <p:ph type="dt" sz="half" idx="2"/>
          </p:nvPr>
        </p:nvSpPr>
        <p:spPr>
          <a:xfrm>
            <a:off x="8567738" y="6762750"/>
            <a:ext cx="846137" cy="407988"/>
          </a:xfrm>
          <a:prstGeom prst="rect">
            <a:avLst/>
          </a:prstGeom>
        </p:spPr>
        <p:txBody>
          <a:bodyPr vert="horz" lIns="91440" tIns="45720" rIns="91440" bIns="45720" rtlCol="0" anchor="ctr"/>
          <a:lstStyle>
            <a:lvl1pPr algn="r">
              <a:defRPr sz="992">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2141538" y="6764338"/>
            <a:ext cx="6302375" cy="401637"/>
          </a:xfrm>
          <a:prstGeom prst="rect">
            <a:avLst/>
          </a:prstGeom>
        </p:spPr>
        <p:txBody>
          <a:bodyPr vert="horz" lIns="91440" tIns="45720" rIns="91440" bIns="45720" rtlCol="0" anchor="ctr"/>
          <a:lstStyle>
            <a:lvl1pPr algn="l">
              <a:defRPr sz="992">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bwMode="gray">
          <a:xfrm>
            <a:off x="563563" y="868363"/>
            <a:ext cx="644525" cy="403225"/>
          </a:xfrm>
          <a:prstGeom prst="rect">
            <a:avLst/>
          </a:prstGeom>
        </p:spPr>
        <p:txBody>
          <a:bodyPr vert="horz" lIns="91440" tIns="45720" rIns="91440" bIns="45720" rtlCol="0" anchor="ctr"/>
          <a:lstStyle>
            <a:lvl1pPr algn="r">
              <a:defRPr sz="2205">
                <a:solidFill>
                  <a:srgbClr val="FEFFFF"/>
                </a:solidFill>
              </a:defRPr>
            </a:lvl1pPr>
          </a:lstStyle>
          <a:p>
            <a:pPr>
              <a:defRPr/>
            </a:pPr>
            <a:fld id="{9B3024D9-E915-4C88-80F7-133D3FEC7B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503238" rtl="0" eaLnBrk="0" fontAlgn="base" hangingPunct="0">
        <a:spcBef>
          <a:spcPct val="0"/>
        </a:spcBef>
        <a:spcAft>
          <a:spcPct val="0"/>
        </a:spcAft>
        <a:defRPr sz="3900" kern="1200">
          <a:solidFill>
            <a:srgbClr val="262626"/>
          </a:solidFill>
          <a:latin typeface="+mj-lt"/>
          <a:ea typeface="+mj-ea"/>
          <a:cs typeface="+mj-cs"/>
        </a:defRPr>
      </a:lvl1pPr>
      <a:lvl2pPr algn="l" defTabSz="503238" rtl="0" eaLnBrk="0" fontAlgn="base" hangingPunct="0">
        <a:spcBef>
          <a:spcPct val="0"/>
        </a:spcBef>
        <a:spcAft>
          <a:spcPct val="0"/>
        </a:spcAft>
        <a:defRPr sz="3900">
          <a:solidFill>
            <a:srgbClr val="262626"/>
          </a:solidFill>
          <a:latin typeface="Century Gothic" panose="020B0502020202020204" pitchFamily="34" charset="0"/>
        </a:defRPr>
      </a:lvl2pPr>
      <a:lvl3pPr algn="l" defTabSz="503238" rtl="0" eaLnBrk="0" fontAlgn="base" hangingPunct="0">
        <a:spcBef>
          <a:spcPct val="0"/>
        </a:spcBef>
        <a:spcAft>
          <a:spcPct val="0"/>
        </a:spcAft>
        <a:defRPr sz="3900">
          <a:solidFill>
            <a:srgbClr val="262626"/>
          </a:solidFill>
          <a:latin typeface="Century Gothic" panose="020B0502020202020204" pitchFamily="34" charset="0"/>
        </a:defRPr>
      </a:lvl3pPr>
      <a:lvl4pPr algn="l" defTabSz="503238" rtl="0" eaLnBrk="0" fontAlgn="base" hangingPunct="0">
        <a:spcBef>
          <a:spcPct val="0"/>
        </a:spcBef>
        <a:spcAft>
          <a:spcPct val="0"/>
        </a:spcAft>
        <a:defRPr sz="3900">
          <a:solidFill>
            <a:srgbClr val="262626"/>
          </a:solidFill>
          <a:latin typeface="Century Gothic" panose="020B0502020202020204" pitchFamily="34" charset="0"/>
        </a:defRPr>
      </a:lvl4pPr>
      <a:lvl5pPr algn="l" defTabSz="503238" rtl="0" eaLnBrk="0" fontAlgn="base" hangingPunct="0">
        <a:spcBef>
          <a:spcPct val="0"/>
        </a:spcBef>
        <a:spcAft>
          <a:spcPct val="0"/>
        </a:spcAft>
        <a:defRPr sz="39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611188" y="323850"/>
            <a:ext cx="8855075" cy="1262063"/>
          </a:xfrm>
        </p:spPr>
        <p:txBody>
          <a:bodyPr tIns="38808" rtlCol="0" anchor="ctr">
            <a:normAutofit/>
          </a:bodyPr>
          <a:lstStyle/>
          <a:p>
            <a:pPr algn="ct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3968" dirty="0" err="1">
                <a:solidFill>
                  <a:schemeClr val="tx1">
                    <a:lumMod val="85000"/>
                    <a:lumOff val="15000"/>
                  </a:schemeClr>
                </a:solidFill>
              </a:rPr>
              <a:t>BetweenUs</a:t>
            </a:r>
            <a:endParaRPr lang="en-US" altLang="en-US" sz="3968" dirty="0">
              <a:solidFill>
                <a:schemeClr val="tx1">
                  <a:lumMod val="85000"/>
                  <a:lumOff val="15000"/>
                </a:schemeClr>
              </a:solidFill>
            </a:endParaRPr>
          </a:p>
        </p:txBody>
      </p:sp>
      <p:sp>
        <p:nvSpPr>
          <p:cNvPr id="3075" name="Rectangle 2"/>
          <p:cNvSpPr>
            <a:spLocks noGrp="1" noChangeArrowheads="1"/>
          </p:cNvSpPr>
          <p:nvPr>
            <p:ph idx="1"/>
          </p:nvPr>
        </p:nvSpPr>
        <p:spPr>
          <a:xfrm>
            <a:off x="503238" y="1768475"/>
            <a:ext cx="9070975" cy="4989513"/>
          </a:xfrm>
        </p:spPr>
        <p:txBody>
          <a:bodyPr rtlCol="0" anchor="ctr">
            <a:normAutofit/>
          </a:bodyPr>
          <a:lstStyle/>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1984" dirty="0">
                <a:solidFill>
                  <a:schemeClr val="tx1">
                    <a:lumMod val="75000"/>
                    <a:lumOff val="25000"/>
                  </a:schemeClr>
                </a:solidFill>
                <a:cs typeface="Tahoma" panose="020B0604030504040204" pitchFamily="34" charset="0"/>
              </a:rPr>
              <a:t>מוגש על ידי:</a:t>
            </a: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1984" dirty="0" err="1">
                <a:solidFill>
                  <a:schemeClr val="tx1">
                    <a:lumMod val="75000"/>
                    <a:lumOff val="25000"/>
                  </a:schemeClr>
                </a:solidFill>
                <a:cs typeface="Tahoma" panose="020B0604030504040204" pitchFamily="34" charset="0"/>
              </a:rPr>
              <a:t>נדב</a:t>
            </a:r>
            <a:r>
              <a:rPr lang="en-US" altLang="en-US" sz="1984" dirty="0">
                <a:solidFill>
                  <a:schemeClr val="tx1">
                    <a:lumMod val="75000"/>
                    <a:lumOff val="25000"/>
                  </a:schemeClr>
                </a:solidFill>
                <a:cs typeface="Tahoma" panose="020B0604030504040204" pitchFamily="34" charset="0"/>
              </a:rPr>
              <a:t> </a:t>
            </a:r>
            <a:r>
              <a:rPr lang="en-US" altLang="en-US" sz="1984" dirty="0" err="1">
                <a:solidFill>
                  <a:schemeClr val="tx1">
                    <a:lumMod val="75000"/>
                    <a:lumOff val="25000"/>
                  </a:schemeClr>
                </a:solidFill>
                <a:cs typeface="Tahoma" panose="020B0604030504040204" pitchFamily="34" charset="0"/>
              </a:rPr>
              <a:t>לוצטו</a:t>
            </a:r>
            <a:endParaRPr lang="en-US" altLang="en-US" sz="1984" dirty="0">
              <a:solidFill>
                <a:schemeClr val="tx1">
                  <a:lumMod val="75000"/>
                  <a:lumOff val="25000"/>
                </a:schemeClr>
              </a:solidFill>
              <a:cs typeface="Tahoma" panose="020B0604030504040204" pitchFamily="34" charset="0"/>
            </a:endParaRP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1984" dirty="0" err="1">
                <a:solidFill>
                  <a:schemeClr val="tx1">
                    <a:lumMod val="75000"/>
                    <a:lumOff val="25000"/>
                  </a:schemeClr>
                </a:solidFill>
                <a:cs typeface="Tahoma" panose="020B0604030504040204" pitchFamily="34" charset="0"/>
              </a:rPr>
              <a:t>לירן</a:t>
            </a:r>
            <a:r>
              <a:rPr lang="en-US" altLang="en-US" sz="1984" dirty="0">
                <a:solidFill>
                  <a:schemeClr val="tx1">
                    <a:lumMod val="75000"/>
                    <a:lumOff val="25000"/>
                  </a:schemeClr>
                </a:solidFill>
                <a:cs typeface="Tahoma" panose="020B0604030504040204" pitchFamily="34" charset="0"/>
              </a:rPr>
              <a:t> </a:t>
            </a:r>
            <a:r>
              <a:rPr lang="en-US" altLang="en-US" sz="1984" dirty="0" err="1">
                <a:solidFill>
                  <a:schemeClr val="tx1">
                    <a:lumMod val="75000"/>
                    <a:lumOff val="25000"/>
                  </a:schemeClr>
                </a:solidFill>
                <a:cs typeface="Tahoma" panose="020B0604030504040204" pitchFamily="34" charset="0"/>
              </a:rPr>
              <a:t>בן</a:t>
            </a:r>
            <a:r>
              <a:rPr lang="en-US" altLang="en-US" sz="1984" dirty="0">
                <a:solidFill>
                  <a:schemeClr val="tx1">
                    <a:lumMod val="75000"/>
                    <a:lumOff val="25000"/>
                  </a:schemeClr>
                </a:solidFill>
                <a:cs typeface="Tahoma" panose="020B0604030504040204" pitchFamily="34" charset="0"/>
              </a:rPr>
              <a:t> </a:t>
            </a:r>
            <a:r>
              <a:rPr lang="en-US" altLang="en-US" sz="1984" dirty="0" err="1">
                <a:solidFill>
                  <a:schemeClr val="tx1">
                    <a:lumMod val="75000"/>
                    <a:lumOff val="25000"/>
                  </a:schemeClr>
                </a:solidFill>
                <a:cs typeface="Tahoma" panose="020B0604030504040204" pitchFamily="34" charset="0"/>
              </a:rPr>
              <a:t>גידה</a:t>
            </a:r>
            <a:endParaRPr lang="he-IL" altLang="en-US" sz="1984" dirty="0">
              <a:solidFill>
                <a:schemeClr val="tx1">
                  <a:lumMod val="75000"/>
                  <a:lumOff val="25000"/>
                </a:schemeClr>
              </a:solidFill>
              <a:cs typeface="Tahoma" panose="020B0604030504040204" pitchFamily="34" charset="0"/>
            </a:endParaRP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he-IL" altLang="en-US" sz="1984" dirty="0">
              <a:solidFill>
                <a:schemeClr val="tx1">
                  <a:lumMod val="75000"/>
                  <a:lumOff val="25000"/>
                </a:schemeClr>
              </a:solidFill>
              <a:cs typeface="Tahoma" panose="020B0604030504040204" pitchFamily="34" charset="0"/>
            </a:endParaRP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1984" dirty="0">
                <a:solidFill>
                  <a:schemeClr val="tx1">
                    <a:lumMod val="75000"/>
                    <a:lumOff val="25000"/>
                  </a:schemeClr>
                </a:solidFill>
                <a:cs typeface="Tahoma" panose="020B0604030504040204" pitchFamily="34" charset="0"/>
              </a:rPr>
              <a:t>בהנחיית:</a:t>
            </a:r>
            <a:endParaRPr lang="en-US" altLang="en-US" sz="1984" dirty="0">
              <a:solidFill>
                <a:schemeClr val="tx1">
                  <a:lumMod val="75000"/>
                  <a:lumOff val="25000"/>
                </a:schemeClr>
              </a:solidFill>
              <a:cs typeface="Tahoma" panose="020B0604030504040204" pitchFamily="34" charset="0"/>
            </a:endParaRP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1984" dirty="0" err="1">
                <a:solidFill>
                  <a:schemeClr val="tx1">
                    <a:lumMod val="75000"/>
                    <a:lumOff val="25000"/>
                  </a:schemeClr>
                </a:solidFill>
                <a:cs typeface="Tahoma" panose="020B0604030504040204" pitchFamily="34" charset="0"/>
              </a:rPr>
              <a:t>ד"ר</a:t>
            </a:r>
            <a:r>
              <a:rPr lang="en-US" altLang="en-US" sz="1984" dirty="0">
                <a:solidFill>
                  <a:schemeClr val="tx1">
                    <a:lumMod val="75000"/>
                    <a:lumOff val="25000"/>
                  </a:schemeClr>
                </a:solidFill>
                <a:cs typeface="Tahoma" panose="020B0604030504040204" pitchFamily="34" charset="0"/>
              </a:rPr>
              <a:t> </a:t>
            </a:r>
            <a:r>
              <a:rPr lang="en-US" altLang="en-US" sz="1984" dirty="0" err="1">
                <a:solidFill>
                  <a:schemeClr val="tx1">
                    <a:lumMod val="75000"/>
                    <a:lumOff val="25000"/>
                  </a:schemeClr>
                </a:solidFill>
                <a:cs typeface="Tahoma" panose="020B0604030504040204" pitchFamily="34" charset="0"/>
              </a:rPr>
              <a:t>ירון</a:t>
            </a:r>
            <a:r>
              <a:rPr lang="en-US" altLang="en-US" sz="1984" dirty="0">
                <a:solidFill>
                  <a:schemeClr val="tx1">
                    <a:lumMod val="75000"/>
                    <a:lumOff val="25000"/>
                  </a:schemeClr>
                </a:solidFill>
                <a:cs typeface="Tahoma" panose="020B0604030504040204" pitchFamily="34" charset="0"/>
              </a:rPr>
              <a:t> </a:t>
            </a:r>
            <a:r>
              <a:rPr lang="en-US" altLang="en-US" sz="1984" dirty="0" err="1">
                <a:solidFill>
                  <a:schemeClr val="tx1">
                    <a:lumMod val="75000"/>
                    <a:lumOff val="25000"/>
                  </a:schemeClr>
                </a:solidFill>
                <a:cs typeface="Tahoma" panose="020B0604030504040204" pitchFamily="34" charset="0"/>
              </a:rPr>
              <a:t>ויינסברג</a:t>
            </a:r>
            <a:endParaRPr lang="en-US" altLang="en-US" sz="1984" dirty="0">
              <a:solidFill>
                <a:schemeClr val="tx1">
                  <a:lumMod val="75000"/>
                  <a:lumOff val="25000"/>
                </a:schemeClr>
              </a:solidFill>
              <a:cs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03238" y="301625"/>
            <a:ext cx="9070975" cy="1262063"/>
          </a:xfrm>
        </p:spPr>
        <p:txBody>
          <a:bodyPr tIns="38808"/>
          <a:lstStyle/>
          <a:p>
            <a:pPr algn="r" eaLnBrk="1" hangingPunct="1"/>
            <a:r>
              <a:rPr lang="he-IL" altLang="he-IL" sz="4000"/>
              <a:t>מתן אישור (קומיט)</a:t>
            </a:r>
            <a:endParaRPr lang="en-US" altLang="he-IL" sz="4000"/>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965200"/>
            <a:ext cx="9217025" cy="6532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rPr>
              <a:t>פענוח</a:t>
            </a:r>
            <a:endParaRPr lang="en-US" altLang="en-US" sz="3968" dirty="0">
              <a:solidFill>
                <a:schemeClr val="tx1">
                  <a:lumMod val="85000"/>
                  <a:lumOff val="15000"/>
                </a:schemeClr>
              </a:solidFill>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914400"/>
            <a:ext cx="9051925" cy="65833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rPr>
              <a:t>טכנולוגיות ומערכות</a:t>
            </a:r>
            <a:endParaRPr lang="en-US" altLang="en-US" sz="3968" dirty="0">
              <a:solidFill>
                <a:schemeClr val="tx1">
                  <a:lumMod val="85000"/>
                  <a:lumOff val="15000"/>
                </a:schemeClr>
              </a:solidFill>
            </a:endParaRPr>
          </a:p>
        </p:txBody>
      </p:sp>
      <p:sp>
        <p:nvSpPr>
          <p:cNvPr id="17411" name="Rectangle 2"/>
          <p:cNvSpPr>
            <a:spLocks noGrp="1" noChangeArrowheads="1"/>
          </p:cNvSpPr>
          <p:nvPr>
            <p:ph idx="1"/>
          </p:nvPr>
        </p:nvSpPr>
        <p:spPr>
          <a:xfrm>
            <a:off x="503238" y="1768475"/>
            <a:ext cx="9070975" cy="4989513"/>
          </a:xfrm>
        </p:spPr>
        <p:txBody>
          <a:bodyPr rtlCol="0" anchor="ctr">
            <a:normAutofit/>
          </a:bodyPr>
          <a:lstStyle/>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000" dirty="0">
                <a:solidFill>
                  <a:schemeClr val="tx1">
                    <a:lumMod val="75000"/>
                    <a:lumOff val="25000"/>
                  </a:schemeClr>
                </a:solidFill>
              </a:rPr>
              <a:t>Node.JS</a:t>
            </a:r>
            <a:r>
              <a:rPr lang="he-IL" altLang="en-US" sz="2000" dirty="0">
                <a:solidFill>
                  <a:schemeClr val="tx1">
                    <a:lumMod val="75000"/>
                    <a:lumOff val="25000"/>
                  </a:schemeClr>
                </a:solidFill>
              </a:rPr>
              <a:t> – סביבת פיתוח מבוססת </a:t>
            </a:r>
            <a:r>
              <a:rPr lang="en-US" altLang="en-US" sz="2000" dirty="0">
                <a:solidFill>
                  <a:schemeClr val="tx1">
                    <a:lumMod val="75000"/>
                    <a:lumOff val="25000"/>
                  </a:schemeClr>
                </a:solidFill>
              </a:rPr>
              <a:t>JavaScript</a:t>
            </a:r>
            <a:r>
              <a:rPr lang="he-IL" altLang="en-US" sz="2000" dirty="0">
                <a:solidFill>
                  <a:schemeClr val="tx1">
                    <a:lumMod val="75000"/>
                    <a:lumOff val="25000"/>
                  </a:schemeClr>
                </a:solidFill>
              </a:rPr>
              <a:t>לפיתוח צד שרת. סביבה מודולרית, קהילת מפתחים גדולה, טכנולוגיה חדשה ותמיכה רבה.</a:t>
            </a: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000" dirty="0">
                <a:solidFill>
                  <a:schemeClr val="tx1">
                    <a:lumMod val="75000"/>
                    <a:lumOff val="25000"/>
                  </a:schemeClr>
                </a:solidFill>
              </a:rPr>
              <a:t>CouchDB</a:t>
            </a:r>
            <a:r>
              <a:rPr lang="he-IL" altLang="en-US" sz="2000" dirty="0">
                <a:solidFill>
                  <a:schemeClr val="tx1">
                    <a:lumMod val="75000"/>
                    <a:lumOff val="25000"/>
                  </a:schemeClr>
                </a:solidFill>
              </a:rPr>
              <a:t> – מסד נתונים מבוסס </a:t>
            </a:r>
            <a:r>
              <a:rPr lang="en-US" altLang="en-US" sz="2000" dirty="0">
                <a:solidFill>
                  <a:schemeClr val="tx1">
                    <a:lumMod val="75000"/>
                    <a:lumOff val="25000"/>
                  </a:schemeClr>
                </a:solidFill>
              </a:rPr>
              <a:t>NoSQL</a:t>
            </a:r>
            <a:r>
              <a:rPr lang="he-IL" altLang="en-US" sz="2000" dirty="0">
                <a:solidFill>
                  <a:schemeClr val="tx1">
                    <a:lumMod val="75000"/>
                    <a:lumOff val="25000"/>
                  </a:schemeClr>
                </a:solidFill>
              </a:rPr>
              <a:t>, המאפשר יצירת שאילתות במתכונת </a:t>
            </a:r>
            <a:r>
              <a:rPr lang="en-US" altLang="en-US" sz="2000" dirty="0">
                <a:solidFill>
                  <a:schemeClr val="tx1">
                    <a:lumMod val="75000"/>
                    <a:lumOff val="25000"/>
                  </a:schemeClr>
                </a:solidFill>
              </a:rPr>
              <a:t>RESTful API</a:t>
            </a:r>
            <a:r>
              <a:rPr lang="he-IL" altLang="en-US" sz="2000" dirty="0">
                <a:solidFill>
                  <a:schemeClr val="tx1">
                    <a:lumMod val="75000"/>
                    <a:lumOff val="25000"/>
                  </a:schemeClr>
                </a:solidFill>
              </a:rPr>
              <a:t>. השימוש וניהול מסד הנתונים נעשה על ידי השירות </a:t>
            </a:r>
            <a:br>
              <a:rPr lang="en-US" altLang="en-US" sz="2000" dirty="0">
                <a:solidFill>
                  <a:schemeClr val="tx1">
                    <a:lumMod val="75000"/>
                    <a:lumOff val="25000"/>
                  </a:schemeClr>
                </a:solidFill>
              </a:rPr>
            </a:br>
            <a:r>
              <a:rPr lang="en-US" altLang="en-US" sz="2000" dirty="0">
                <a:solidFill>
                  <a:schemeClr val="tx1">
                    <a:lumMod val="75000"/>
                    <a:lumOff val="25000"/>
                  </a:schemeClr>
                </a:solidFill>
              </a:rPr>
              <a:t>Cloudant</a:t>
            </a:r>
            <a:r>
              <a:rPr lang="he-IL" altLang="en-US" sz="2000" dirty="0">
                <a:solidFill>
                  <a:schemeClr val="tx1">
                    <a:lumMod val="75000"/>
                    <a:lumOff val="25000"/>
                  </a:schemeClr>
                </a:solidFill>
              </a:rPr>
              <a:t> של </a:t>
            </a:r>
            <a:r>
              <a:rPr lang="en-US" altLang="en-US" sz="2000" dirty="0">
                <a:solidFill>
                  <a:schemeClr val="tx1">
                    <a:lumMod val="75000"/>
                    <a:lumOff val="25000"/>
                  </a:schemeClr>
                </a:solidFill>
              </a:rPr>
              <a:t>IBM</a:t>
            </a:r>
            <a:r>
              <a:rPr lang="he-IL" altLang="en-US" sz="2000" dirty="0">
                <a:solidFill>
                  <a:schemeClr val="tx1">
                    <a:lumMod val="75000"/>
                    <a:lumOff val="25000"/>
                  </a:schemeClr>
                </a:solidFill>
              </a:rPr>
              <a:t>.</a:t>
            </a: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000" dirty="0">
                <a:solidFill>
                  <a:schemeClr val="tx1">
                    <a:lumMod val="75000"/>
                    <a:lumOff val="25000"/>
                  </a:schemeClr>
                </a:solidFill>
                <a:latin typeface="Century Gothic" charset="0"/>
              </a:rPr>
              <a:t>React-Native</a:t>
            </a:r>
            <a:r>
              <a:rPr lang="he-IL" altLang="EN-US" sz="2000" dirty="0">
                <a:solidFill>
                  <a:schemeClr val="tx1">
                    <a:lumMod val="75000"/>
                    <a:lumOff val="25000"/>
                  </a:schemeClr>
                </a:solidFill>
                <a:latin typeface="Century Gothic" charset="0"/>
              </a:rPr>
              <a:t> – סביבת פיתוח אפליקציות מובייל. פיתוח האפליקציות נעשה על ידי שפת </a:t>
            </a:r>
            <a:r>
              <a:rPr lang="en-US" altLang="EN-US" sz="2000" dirty="0">
                <a:solidFill>
                  <a:schemeClr val="tx1">
                    <a:lumMod val="75000"/>
                    <a:lumOff val="25000"/>
                  </a:schemeClr>
                </a:solidFill>
                <a:latin typeface="Century Gothic" charset="0"/>
              </a:rPr>
              <a:t>JavaScript</a:t>
            </a:r>
            <a:r>
              <a:rPr lang="he-IL" altLang="EN-US" sz="2000" dirty="0">
                <a:solidFill>
                  <a:schemeClr val="tx1">
                    <a:lumMod val="75000"/>
                    <a:lumOff val="25000"/>
                  </a:schemeClr>
                </a:solidFill>
                <a:latin typeface="Century Gothic" charset="0"/>
              </a:rPr>
              <a:t>. הטכנולוגיה הינה חדשה ובפיתוח של </a:t>
            </a:r>
            <a:r>
              <a:rPr lang="en-US" altLang="EN-US" sz="2000" dirty="0">
                <a:solidFill>
                  <a:schemeClr val="tx1">
                    <a:lumMod val="75000"/>
                    <a:lumOff val="25000"/>
                  </a:schemeClr>
                </a:solidFill>
                <a:latin typeface="Century Gothic" charset="0"/>
              </a:rPr>
              <a:t>Facebook</a:t>
            </a:r>
            <a:r>
              <a:rPr lang="he-IL" altLang="EN-US" sz="2000" dirty="0">
                <a:solidFill>
                  <a:schemeClr val="tx1">
                    <a:lumMod val="75000"/>
                    <a:lumOff val="25000"/>
                  </a:schemeClr>
                </a:solidFill>
                <a:latin typeface="Century Gothic" charset="0"/>
              </a:rPr>
              <a:t>. פלטפורמה זו מספקת פיתוח </a:t>
            </a:r>
            <a:r>
              <a:rPr lang="en-US" altLang="EN-US" sz="2000" dirty="0">
                <a:solidFill>
                  <a:schemeClr val="tx1">
                    <a:lumMod val="75000"/>
                    <a:lumOff val="25000"/>
                  </a:schemeClr>
                </a:solidFill>
                <a:latin typeface="Century Gothic" charset="0"/>
              </a:rPr>
              <a:t>cross-platform</a:t>
            </a:r>
            <a:r>
              <a:rPr lang="he-IL" altLang="EN-US" sz="2000" dirty="0">
                <a:solidFill>
                  <a:schemeClr val="tx1">
                    <a:lumMod val="75000"/>
                    <a:lumOff val="25000"/>
                  </a:schemeClr>
                </a:solidFill>
                <a:latin typeface="Century Gothic" charset="0"/>
              </a:rPr>
              <a:t> ואפשרויות הרחבה רבות.</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הדגמה – יצירת טרנזקציה</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808" y="1259556"/>
            <a:ext cx="4248472" cy="6380911"/>
          </a:xfrm>
        </p:spPr>
      </p:pic>
      <p:cxnSp>
        <p:nvCxnSpPr>
          <p:cNvPr id="8" name="Straight Arrow Connector 7"/>
          <p:cNvCxnSpPr/>
          <p:nvPr/>
        </p:nvCxnSpPr>
        <p:spPr>
          <a:xfrm flipH="1" flipV="1">
            <a:off x="2304008" y="2411685"/>
            <a:ext cx="3168352"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096096" y="3097998"/>
            <a:ext cx="2412156" cy="15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312120" y="3935988"/>
            <a:ext cx="1944216" cy="59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52280" y="2227019"/>
            <a:ext cx="5002348" cy="2554545"/>
          </a:xfrm>
          <a:prstGeom prst="rect">
            <a:avLst/>
          </a:prstGeom>
          <a:noFill/>
        </p:spPr>
        <p:txBody>
          <a:bodyPr wrap="square" rtlCol="1">
            <a:spAutoFit/>
          </a:bodyPr>
          <a:lstStyle/>
          <a:p>
            <a:pPr marL="457200" indent="-457200" algn="r" rtl="1">
              <a:buFont typeface="+mj-lt"/>
              <a:buAutoNum type="arabicPeriod"/>
            </a:pPr>
            <a:r>
              <a:rPr lang="he-IL" sz="2000" dirty="0"/>
              <a:t>נבחר שם</a:t>
            </a:r>
          </a:p>
          <a:p>
            <a:pPr marL="457200" indent="-457200" algn="r" rtl="1">
              <a:buFont typeface="+mj-lt"/>
              <a:buAutoNum type="arabicPeriod"/>
            </a:pPr>
            <a:endParaRPr lang="he-IL" sz="2000" dirty="0"/>
          </a:p>
          <a:p>
            <a:pPr marL="457200" indent="-457200" algn="r" rtl="1">
              <a:buFont typeface="+mj-lt"/>
              <a:buAutoNum type="arabicPeriod"/>
            </a:pPr>
            <a:r>
              <a:rPr lang="he-IL" sz="2000" dirty="0"/>
              <a:t>נקבע את סף האישורים לצורך פתיחת ההודעה</a:t>
            </a:r>
          </a:p>
          <a:p>
            <a:pPr marL="457200" indent="-457200" algn="r" rtl="1">
              <a:buFont typeface="+mj-lt"/>
              <a:buAutoNum type="arabicPeriod"/>
            </a:pPr>
            <a:endParaRPr lang="he-IL" sz="2000" dirty="0"/>
          </a:p>
          <a:p>
            <a:pPr marL="457200" indent="-457200" algn="r" rtl="1">
              <a:buFont typeface="+mj-lt"/>
              <a:buAutoNum type="arabicPeriod"/>
            </a:pPr>
            <a:r>
              <a:rPr lang="he-IL" sz="2000" dirty="0"/>
              <a:t>נרשום את ההודעה אותה נרצה להצפין</a:t>
            </a:r>
          </a:p>
          <a:p>
            <a:pPr marL="457200" indent="-457200" algn="r" rtl="1">
              <a:buFont typeface="+mj-lt"/>
              <a:buAutoNum type="arabicPeriod"/>
            </a:pPr>
            <a:endParaRPr lang="he-IL" sz="2000" dirty="0"/>
          </a:p>
          <a:p>
            <a:pPr marL="457200" indent="-457200" algn="r" rtl="1">
              <a:buFont typeface="+mj-lt"/>
              <a:buAutoNum type="arabicPeriod"/>
            </a:pPr>
            <a:endParaRPr lang="he-IL" sz="2000" dirty="0"/>
          </a:p>
        </p:txBody>
      </p:sp>
    </p:spTree>
    <p:extLst>
      <p:ext uri="{BB962C8B-B14F-4D97-AF65-F5344CB8AC3E}">
        <p14:creationId xmlns:p14="http://schemas.microsoft.com/office/powerpoint/2010/main" val="217155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..המשך</a:t>
            </a:r>
          </a:p>
        </p:txBody>
      </p:sp>
      <p:pic>
        <p:nvPicPr>
          <p:cNvPr id="4" name="Content Placeholder 3"/>
          <p:cNvPicPr>
            <a:picLocks noGrp="1" noChangeAspect="1"/>
          </p:cNvPicPr>
          <p:nvPr>
            <p:ph idx="1"/>
          </p:nvPr>
        </p:nvPicPr>
        <p:blipFill>
          <a:blip r:embed="rId3"/>
          <a:stretch>
            <a:fillRect/>
          </a:stretch>
        </p:blipFill>
        <p:spPr>
          <a:xfrm>
            <a:off x="359792" y="2339677"/>
            <a:ext cx="9505056" cy="4608512"/>
          </a:xfrm>
          <a:prstGeom prst="rect">
            <a:avLst/>
          </a:prstGeom>
        </p:spPr>
      </p:pic>
      <p:sp>
        <p:nvSpPr>
          <p:cNvPr id="5" name="TextBox 4"/>
          <p:cNvSpPr txBox="1"/>
          <p:nvPr/>
        </p:nvSpPr>
        <p:spPr>
          <a:xfrm>
            <a:off x="6355554" y="1696574"/>
            <a:ext cx="3509294" cy="523220"/>
          </a:xfrm>
          <a:prstGeom prst="rect">
            <a:avLst/>
          </a:prstGeom>
          <a:noFill/>
        </p:spPr>
        <p:txBody>
          <a:bodyPr wrap="none" rtlCol="1">
            <a:spAutoFit/>
          </a:bodyPr>
          <a:lstStyle/>
          <a:p>
            <a:pPr algn="r" rtl="1"/>
            <a:r>
              <a:rPr lang="he-IL" sz="2800" dirty="0">
                <a:cs typeface="+mn-cs"/>
              </a:rPr>
              <a:t>כך נשמר המידע בשרת:</a:t>
            </a:r>
          </a:p>
        </p:txBody>
      </p:sp>
    </p:spTree>
    <p:extLst>
      <p:ext uri="{BB962C8B-B14F-4D97-AF65-F5344CB8AC3E}">
        <p14:creationId xmlns:p14="http://schemas.microsoft.com/office/powerpoint/2010/main" val="178050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בקשת </a:t>
            </a:r>
            <a:r>
              <a:rPr lang="en-US" dirty="0"/>
              <a:t>Share</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521" y="1979637"/>
            <a:ext cx="3657857" cy="549384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224" y="3989606"/>
            <a:ext cx="5712760" cy="3448050"/>
          </a:xfrm>
          <a:prstGeom prst="rect">
            <a:avLst/>
          </a:prstGeom>
        </p:spPr>
      </p:pic>
      <p:sp>
        <p:nvSpPr>
          <p:cNvPr id="8" name="TextBox 7"/>
          <p:cNvSpPr txBox="1"/>
          <p:nvPr/>
        </p:nvSpPr>
        <p:spPr>
          <a:xfrm>
            <a:off x="3864056" y="1619597"/>
            <a:ext cx="6144808" cy="2246769"/>
          </a:xfrm>
          <a:prstGeom prst="rect">
            <a:avLst/>
          </a:prstGeom>
          <a:noFill/>
        </p:spPr>
        <p:txBody>
          <a:bodyPr wrap="square" rtlCol="1">
            <a:spAutoFit/>
          </a:bodyPr>
          <a:lstStyle/>
          <a:p>
            <a:pPr marL="342900" indent="-342900" algn="r" rtl="1">
              <a:buFont typeface="+mj-lt"/>
              <a:buAutoNum type="arabicPeriod"/>
            </a:pPr>
            <a:r>
              <a:rPr lang="he-IL" sz="2000" dirty="0">
                <a:cs typeface="+mn-cs"/>
              </a:rPr>
              <a:t>נתחבר עם המשתמש </a:t>
            </a:r>
            <a:r>
              <a:rPr lang="en-US" sz="2000" i="1" dirty="0">
                <a:cs typeface="+mn-cs"/>
              </a:rPr>
              <a:t>charlie</a:t>
            </a:r>
            <a:endParaRPr lang="he-IL" sz="2000" i="1" dirty="0">
              <a:cs typeface="+mn-cs"/>
            </a:endParaRPr>
          </a:p>
          <a:p>
            <a:pPr marL="342900" indent="-342900" algn="r" rtl="1">
              <a:buFont typeface="+mj-lt"/>
              <a:buAutoNum type="arabicPeriod"/>
            </a:pPr>
            <a:r>
              <a:rPr lang="en-US" sz="2000" i="1" dirty="0">
                <a:cs typeface="+mn-cs"/>
              </a:rPr>
              <a:t>Charlie</a:t>
            </a:r>
            <a:r>
              <a:rPr lang="he-IL" sz="2000" i="1" dirty="0">
                <a:cs typeface="+mn-cs"/>
              </a:rPr>
              <a:t> מבקש</a:t>
            </a:r>
            <a:r>
              <a:rPr lang="he-IL" sz="2000" dirty="0">
                <a:cs typeface="+mn-cs"/>
              </a:rPr>
              <a:t> מהמשתמש </a:t>
            </a:r>
            <a:r>
              <a:rPr lang="en-US" sz="2000" i="1" dirty="0">
                <a:cs typeface="+mn-cs"/>
              </a:rPr>
              <a:t>nadav</a:t>
            </a:r>
            <a:r>
              <a:rPr lang="he-IL" sz="2000" dirty="0">
                <a:cs typeface="+mn-cs"/>
              </a:rPr>
              <a:t> את החלק שלו</a:t>
            </a:r>
          </a:p>
          <a:p>
            <a:pPr marL="342900" indent="-342900" algn="r" rtl="1">
              <a:buFont typeface="+mj-lt"/>
              <a:buAutoNum type="arabicPeriod"/>
            </a:pPr>
            <a:r>
              <a:rPr lang="he-IL" sz="2000" dirty="0">
                <a:cs typeface="+mn-cs"/>
              </a:rPr>
              <a:t>נדב מקבל את הבקשה</a:t>
            </a:r>
          </a:p>
          <a:p>
            <a:pPr marL="1085850" lvl="1" indent="-342900" algn="r" rtl="1">
              <a:buFont typeface="+mj-lt"/>
              <a:buAutoNum type="arabicPeriod"/>
            </a:pPr>
            <a:r>
              <a:rPr lang="he-IL" sz="2000" dirty="0">
                <a:cs typeface="+mn-cs"/>
              </a:rPr>
              <a:t>מבקש את המפתח הפומבי של </a:t>
            </a:r>
            <a:r>
              <a:rPr lang="en-US" sz="2000" dirty="0">
                <a:cs typeface="+mn-cs"/>
              </a:rPr>
              <a:t>Charlie</a:t>
            </a:r>
            <a:r>
              <a:rPr lang="he-IL" sz="2000" dirty="0">
                <a:cs typeface="+mn-cs"/>
              </a:rPr>
              <a:t> מהשרת</a:t>
            </a:r>
          </a:p>
          <a:p>
            <a:pPr marL="1085850" lvl="1" indent="-342900" algn="r" rtl="1">
              <a:buFont typeface="+mj-lt"/>
              <a:buAutoNum type="arabicPeriod"/>
            </a:pPr>
            <a:r>
              <a:rPr lang="he-IL" sz="2000" dirty="0">
                <a:cs typeface="+mn-cs"/>
              </a:rPr>
              <a:t>מצפין את החלק שלו בעזרת המפתח הפומבי</a:t>
            </a:r>
          </a:p>
          <a:p>
            <a:pPr marL="1085850" lvl="1" indent="-342900" algn="r" rtl="1">
              <a:buFont typeface="+mj-lt"/>
              <a:buAutoNum type="arabicPeriod"/>
            </a:pPr>
            <a:r>
              <a:rPr lang="he-IL" sz="2000" dirty="0">
                <a:cs typeface="+mn-cs"/>
              </a:rPr>
              <a:t>שולח אותו </a:t>
            </a:r>
            <a:r>
              <a:rPr lang="en-US" sz="2000" dirty="0">
                <a:cs typeface="+mn-cs"/>
              </a:rPr>
              <a:t> </a:t>
            </a:r>
            <a:r>
              <a:rPr lang="he-IL" sz="2000" dirty="0">
                <a:cs typeface="+mn-cs"/>
              </a:rPr>
              <a:t>בחזרה</a:t>
            </a:r>
          </a:p>
          <a:p>
            <a:pPr marL="342900" indent="-342900" algn="r" rtl="1">
              <a:buFont typeface="+mj-lt"/>
              <a:buAutoNum type="arabicPeriod"/>
            </a:pPr>
            <a:r>
              <a:rPr lang="he-IL" sz="2000" dirty="0">
                <a:cs typeface="+mn-cs"/>
              </a:rPr>
              <a:t>כעת ל </a:t>
            </a:r>
            <a:r>
              <a:rPr lang="en-US" sz="2000" dirty="0">
                <a:cs typeface="+mn-cs"/>
              </a:rPr>
              <a:t>charlie</a:t>
            </a:r>
            <a:r>
              <a:rPr lang="he-IL" sz="2000" dirty="0">
                <a:cs typeface="+mn-cs"/>
              </a:rPr>
              <a:t> יש 2 חתיכות באמתחתו</a:t>
            </a:r>
          </a:p>
        </p:txBody>
      </p:sp>
      <p:sp>
        <p:nvSpPr>
          <p:cNvPr id="9" name="TextBox 8"/>
          <p:cNvSpPr txBox="1"/>
          <p:nvPr/>
        </p:nvSpPr>
        <p:spPr>
          <a:xfrm>
            <a:off x="4733675" y="4643933"/>
            <a:ext cx="441146" cy="646331"/>
          </a:xfrm>
          <a:prstGeom prst="rect">
            <a:avLst/>
          </a:prstGeom>
          <a:noFill/>
        </p:spPr>
        <p:txBody>
          <a:bodyPr wrap="none" rtlCol="1">
            <a:spAutoFit/>
          </a:bodyPr>
          <a:lstStyle/>
          <a:p>
            <a:r>
              <a:rPr lang="he-IL" sz="3600" dirty="0"/>
              <a:t>2</a:t>
            </a:r>
          </a:p>
        </p:txBody>
      </p:sp>
      <p:sp>
        <p:nvSpPr>
          <p:cNvPr id="10" name="TextBox 9"/>
          <p:cNvSpPr txBox="1"/>
          <p:nvPr/>
        </p:nvSpPr>
        <p:spPr>
          <a:xfrm>
            <a:off x="1648660" y="5580038"/>
            <a:ext cx="441146" cy="646331"/>
          </a:xfrm>
          <a:prstGeom prst="rect">
            <a:avLst/>
          </a:prstGeom>
          <a:noFill/>
        </p:spPr>
        <p:txBody>
          <a:bodyPr wrap="none" rtlCol="1">
            <a:spAutoFit/>
          </a:bodyPr>
          <a:lstStyle/>
          <a:p>
            <a:r>
              <a:rPr lang="he-IL" sz="3600" dirty="0"/>
              <a:t>1</a:t>
            </a:r>
          </a:p>
        </p:txBody>
      </p:sp>
      <p:sp>
        <p:nvSpPr>
          <p:cNvPr id="11" name="Oval 10"/>
          <p:cNvSpPr/>
          <p:nvPr/>
        </p:nvSpPr>
        <p:spPr>
          <a:xfrm>
            <a:off x="1516964" y="5464310"/>
            <a:ext cx="704538" cy="8777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extBox 12"/>
          <p:cNvSpPr txBox="1"/>
          <p:nvPr/>
        </p:nvSpPr>
        <p:spPr>
          <a:xfrm>
            <a:off x="4541314" y="6063030"/>
            <a:ext cx="825867" cy="646331"/>
          </a:xfrm>
          <a:prstGeom prst="rect">
            <a:avLst/>
          </a:prstGeom>
          <a:noFill/>
        </p:spPr>
        <p:txBody>
          <a:bodyPr wrap="none" rtlCol="1">
            <a:spAutoFit/>
          </a:bodyPr>
          <a:lstStyle/>
          <a:p>
            <a:r>
              <a:rPr lang="he-IL" sz="3600" dirty="0"/>
              <a:t>3,4</a:t>
            </a:r>
          </a:p>
        </p:txBody>
      </p:sp>
    </p:spTree>
    <p:extLst>
      <p:ext uri="{BB962C8B-B14F-4D97-AF65-F5344CB8AC3E}">
        <p14:creationId xmlns:p14="http://schemas.microsoft.com/office/powerpoint/2010/main" val="249344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פענוח</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84" y="1763613"/>
            <a:ext cx="3816424" cy="5732004"/>
          </a:xfrm>
          <a:prstGeom prst="rect">
            <a:avLst/>
          </a:prstGeom>
        </p:spPr>
      </p:pic>
      <p:sp>
        <p:nvSpPr>
          <p:cNvPr id="6" name="TextBox 5"/>
          <p:cNvSpPr txBox="1"/>
          <p:nvPr/>
        </p:nvSpPr>
        <p:spPr>
          <a:xfrm>
            <a:off x="4536256" y="1776744"/>
            <a:ext cx="5256584" cy="646331"/>
          </a:xfrm>
          <a:prstGeom prst="rect">
            <a:avLst/>
          </a:prstGeom>
          <a:noFill/>
        </p:spPr>
        <p:txBody>
          <a:bodyPr wrap="square" rtlCol="1">
            <a:spAutoFit/>
          </a:bodyPr>
          <a:lstStyle/>
          <a:p>
            <a:pPr algn="r" rtl="1"/>
            <a:r>
              <a:rPr lang="he-IL" dirty="0">
                <a:latin typeface="Arial Unicode MS" panose="020B0604020202020204" pitchFamily="34" charset="-128"/>
                <a:cs typeface="+mn-cs"/>
              </a:rPr>
              <a:t>לאחר קבלת לפחות ארבעה חתיכות-מידע (</a:t>
            </a:r>
            <a:r>
              <a:rPr lang="en-US" dirty="0">
                <a:latin typeface="Arial Unicode MS" panose="020B0604020202020204" pitchFamily="34" charset="-128"/>
                <a:cs typeface="+mn-cs"/>
              </a:rPr>
              <a:t>shares</a:t>
            </a:r>
            <a:r>
              <a:rPr lang="he-IL" dirty="0">
                <a:latin typeface="Arial Unicode MS" panose="020B0604020202020204" pitchFamily="34" charset="-128"/>
                <a:cs typeface="+mn-cs"/>
              </a:rPr>
              <a:t>),  אנו נוכל לפענח את הקובץ אותו </a:t>
            </a:r>
            <a:r>
              <a:rPr lang="en-US" i="1" dirty="0">
                <a:latin typeface="Arial Unicode MS" panose="020B0604020202020204" pitchFamily="34" charset="-128"/>
                <a:cs typeface="+mn-cs"/>
              </a:rPr>
              <a:t>charlie</a:t>
            </a:r>
            <a:r>
              <a:rPr lang="he-IL" dirty="0">
                <a:latin typeface="Arial Unicode MS" panose="020B0604020202020204" pitchFamily="34" charset="-128"/>
                <a:cs typeface="+mn-cs"/>
              </a:rPr>
              <a:t> הצפין</a:t>
            </a:r>
          </a:p>
        </p:txBody>
      </p:sp>
      <p:grpSp>
        <p:nvGrpSpPr>
          <p:cNvPr id="18" name="Group 17"/>
          <p:cNvGrpSpPr/>
          <p:nvPr/>
        </p:nvGrpSpPr>
        <p:grpSpPr>
          <a:xfrm>
            <a:off x="2195996" y="2423075"/>
            <a:ext cx="3276364" cy="1932826"/>
            <a:chOff x="2195996" y="2099908"/>
            <a:chExt cx="2916324" cy="2255993"/>
          </a:xfrm>
        </p:grpSpPr>
        <p:cxnSp>
          <p:nvCxnSpPr>
            <p:cNvPr id="14" name="Straight Arrow Connector 13"/>
            <p:cNvCxnSpPr/>
            <p:nvPr/>
          </p:nvCxnSpPr>
          <p:spPr>
            <a:xfrm flipH="1">
              <a:off x="2195996" y="2099908"/>
              <a:ext cx="2916324" cy="67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874178" y="2099909"/>
              <a:ext cx="2238142" cy="225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67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סיכום</a:t>
            </a:r>
            <a:endParaRPr lang="en-US" sz="3968" dirty="0">
              <a:solidFill>
                <a:schemeClr val="tx1">
                  <a:lumMod val="85000"/>
                  <a:lumOff val="15000"/>
                </a:schemeClr>
              </a:solidFill>
            </a:endParaRPr>
          </a:p>
        </p:txBody>
      </p:sp>
      <p:sp>
        <p:nvSpPr>
          <p:cNvPr id="3" name="Content Placeholder 2"/>
          <p:cNvSpPr>
            <a:spLocks noGrp="1"/>
          </p:cNvSpPr>
          <p:nvPr>
            <p:ph idx="1"/>
          </p:nvPr>
        </p:nvSpPr>
        <p:spPr>
          <a:xfrm>
            <a:off x="2141538" y="2352675"/>
            <a:ext cx="7267575" cy="4164013"/>
          </a:xfrm>
        </p:spPr>
        <p:txBody>
          <a:bodyPr rtlCol="0" anchor="ctr">
            <a:normAutofit/>
          </a:bodyPr>
          <a:lstStyle/>
          <a:p>
            <a:pPr marL="377979" indent="-377979" algn="r" defTabSz="503972" rtl="1" eaLnBrk="1" fontAlgn="auto" hangingPunct="1">
              <a:spcBef>
                <a:spcPts val="1102"/>
              </a:spcBef>
              <a:spcAft>
                <a:spcPts val="0"/>
              </a:spcAft>
              <a:buFont typeface="Wingdings 3" charset="2"/>
              <a:buChar char=""/>
              <a:defRPr/>
            </a:pPr>
            <a:r>
              <a:rPr lang="he-IL" sz="2000" dirty="0">
                <a:solidFill>
                  <a:schemeClr val="tx1">
                    <a:lumMod val="75000"/>
                    <a:lumOff val="25000"/>
                  </a:schemeClr>
                </a:solidFill>
              </a:rPr>
              <a:t>השתמשנו באלגוריתמים וטכנולוגיות שונות על מנת ליצור שירות הצפנה מבוסס אישורים</a:t>
            </a:r>
          </a:p>
          <a:p>
            <a:pPr marL="377979" indent="-377979" algn="r" defTabSz="503972" rtl="1" eaLnBrk="1" fontAlgn="auto" hangingPunct="1">
              <a:spcBef>
                <a:spcPts val="1102"/>
              </a:spcBef>
              <a:spcAft>
                <a:spcPts val="0"/>
              </a:spcAft>
              <a:buFont typeface="Wingdings 3" charset="2"/>
              <a:buChar char=""/>
              <a:defRPr/>
            </a:pPr>
            <a:r>
              <a:rPr lang="he-IL" sz="2000" dirty="0">
                <a:solidFill>
                  <a:schemeClr val="tx1">
                    <a:lumMod val="75000"/>
                    <a:lumOff val="25000"/>
                  </a:schemeClr>
                </a:solidFill>
              </a:rPr>
              <a:t>בנינו אפליקציית מובייל הממחישה את יכולות השימוש בשירות זה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שאלות</a:t>
            </a:r>
            <a:endParaRPr lang="en-US" sz="3968" dirty="0">
              <a:solidFill>
                <a:schemeClr val="tx1">
                  <a:lumMod val="85000"/>
                  <a:lumOff val="15000"/>
                </a:schemeClr>
              </a:solidFill>
            </a:endParaRPr>
          </a:p>
        </p:txBody>
      </p:sp>
      <p:pic>
        <p:nvPicPr>
          <p:cNvPr id="44035" name="Picture 2" descr="https://onetrashbagsproject.files.wordpress.com/2013/11/ppp_prd_051_3d_people-question_mar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88" y="1393825"/>
            <a:ext cx="5792787"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סקירה כללית</a:t>
            </a:r>
            <a:endParaRPr lang="en-US" sz="3968" dirty="0">
              <a:solidFill>
                <a:schemeClr val="tx1">
                  <a:lumMod val="85000"/>
                  <a:lumOff val="15000"/>
                </a:schemeClr>
              </a:solidFill>
            </a:endParaRPr>
          </a:p>
        </p:txBody>
      </p:sp>
      <p:sp>
        <p:nvSpPr>
          <p:cNvPr id="3" name="Content Placeholder 2"/>
          <p:cNvSpPr>
            <a:spLocks noGrp="1"/>
          </p:cNvSpPr>
          <p:nvPr>
            <p:ph idx="1"/>
          </p:nvPr>
        </p:nvSpPr>
        <p:spPr>
          <a:xfrm>
            <a:off x="1007864" y="2352675"/>
            <a:ext cx="8401249" cy="4955554"/>
          </a:xfrm>
        </p:spPr>
        <p:txBody>
          <a:bodyPr rtlCol="0" anchor="ctr">
            <a:normAutofit lnSpcReduction="10000"/>
          </a:bodyPr>
          <a:lstStyle/>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מבוא</a:t>
            </a:r>
          </a:p>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מוטיבציה</a:t>
            </a:r>
          </a:p>
          <a:p>
            <a:pPr marL="818954" lvl="1" indent="-314982" algn="r" defTabSz="503972" rtl="1" eaLnBrk="1" fontAlgn="auto" hangingPunct="1">
              <a:spcBef>
                <a:spcPts val="1102"/>
              </a:spcBef>
              <a:spcAft>
                <a:spcPts val="0"/>
              </a:spcAft>
              <a:buFont typeface="Wingdings 3" charset="2"/>
              <a:buChar char=""/>
              <a:defRPr/>
            </a:pPr>
            <a:r>
              <a:rPr lang="he-IL" sz="1764" dirty="0">
                <a:solidFill>
                  <a:schemeClr val="tx1">
                    <a:lumMod val="75000"/>
                    <a:lumOff val="25000"/>
                  </a:schemeClr>
                </a:solidFill>
              </a:rPr>
              <a:t>התמונה הגדולה</a:t>
            </a:r>
          </a:p>
          <a:p>
            <a:pPr marL="818954" lvl="1" indent="-314982" algn="r" defTabSz="503972" rtl="1" eaLnBrk="1" fontAlgn="auto" hangingPunct="1">
              <a:spcBef>
                <a:spcPts val="1102"/>
              </a:spcBef>
              <a:spcAft>
                <a:spcPts val="0"/>
              </a:spcAft>
              <a:buFont typeface="Wingdings 3" charset="2"/>
              <a:buChar char=""/>
              <a:defRPr/>
            </a:pPr>
            <a:r>
              <a:rPr lang="he-IL" sz="1764" dirty="0">
                <a:solidFill>
                  <a:schemeClr val="tx1">
                    <a:lumMod val="75000"/>
                    <a:lumOff val="25000"/>
                  </a:schemeClr>
                </a:solidFill>
              </a:rPr>
              <a:t>הצגת הבעיה</a:t>
            </a:r>
          </a:p>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הפתרון</a:t>
            </a:r>
          </a:p>
          <a:p>
            <a:pPr marL="817717" lvl="1" indent="-377979" algn="r" defTabSz="503972" rtl="1" eaLnBrk="1" fontAlgn="auto" hangingPunct="1">
              <a:spcBef>
                <a:spcPts val="1102"/>
              </a:spcBef>
              <a:spcAft>
                <a:spcPts val="0"/>
              </a:spcAft>
              <a:buFont typeface="Wingdings 3" charset="2"/>
              <a:buChar char=""/>
              <a:defRPr/>
            </a:pPr>
            <a:r>
              <a:rPr lang="he-IL" sz="1784" dirty="0">
                <a:solidFill>
                  <a:schemeClr val="tx1">
                    <a:lumMod val="75000"/>
                    <a:lumOff val="25000"/>
                  </a:schemeClr>
                </a:solidFill>
              </a:rPr>
              <a:t>סקירת כלים</a:t>
            </a:r>
          </a:p>
          <a:p>
            <a:pPr marL="817717" lvl="1" indent="-377979" algn="r" defTabSz="503972" rtl="1" eaLnBrk="1" fontAlgn="auto" hangingPunct="1">
              <a:spcBef>
                <a:spcPts val="1102"/>
              </a:spcBef>
              <a:spcAft>
                <a:spcPts val="0"/>
              </a:spcAft>
              <a:buFont typeface="Wingdings 3" charset="2"/>
              <a:buChar char=""/>
              <a:defRPr/>
            </a:pPr>
            <a:r>
              <a:rPr lang="he-IL" sz="1784" dirty="0">
                <a:solidFill>
                  <a:schemeClr val="tx1">
                    <a:lumMod val="75000"/>
                    <a:lumOff val="25000"/>
                  </a:schemeClr>
                </a:solidFill>
              </a:rPr>
              <a:t>קונספט</a:t>
            </a:r>
          </a:p>
          <a:p>
            <a:pPr marL="817717" lvl="1" indent="-377979" algn="r" defTabSz="503972" rtl="1" eaLnBrk="1" fontAlgn="auto" hangingPunct="1">
              <a:spcBef>
                <a:spcPts val="1102"/>
              </a:spcBef>
              <a:spcAft>
                <a:spcPts val="0"/>
              </a:spcAft>
              <a:buFont typeface="Wingdings 3" charset="2"/>
              <a:buChar char=""/>
              <a:defRPr/>
            </a:pPr>
            <a:r>
              <a:rPr lang="he-IL" sz="1784" dirty="0">
                <a:solidFill>
                  <a:schemeClr val="tx1">
                    <a:lumMod val="75000"/>
                    <a:lumOff val="25000"/>
                  </a:schemeClr>
                </a:solidFill>
              </a:rPr>
              <a:t>יישום</a:t>
            </a:r>
          </a:p>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טכנולוגיות ומערכות</a:t>
            </a:r>
          </a:p>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הדגמה</a:t>
            </a:r>
          </a:p>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סיכום</a:t>
            </a:r>
          </a:p>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שאלות</a:t>
            </a:r>
            <a:endParaRPr lang="en-US" sz="1984"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מבוא</a:t>
            </a:r>
            <a:endParaRPr lang="en-US" sz="3968" dirty="0">
              <a:solidFill>
                <a:schemeClr val="tx1">
                  <a:lumMod val="85000"/>
                  <a:lumOff val="15000"/>
                </a:schemeClr>
              </a:solidFill>
            </a:endParaRPr>
          </a:p>
        </p:txBody>
      </p:sp>
      <p:sp>
        <p:nvSpPr>
          <p:cNvPr id="3" name="Content Placeholder 2"/>
          <p:cNvSpPr>
            <a:spLocks noGrp="1"/>
          </p:cNvSpPr>
          <p:nvPr>
            <p:ph idx="1"/>
          </p:nvPr>
        </p:nvSpPr>
        <p:spPr>
          <a:xfrm>
            <a:off x="2141538" y="2352675"/>
            <a:ext cx="7267575" cy="4164013"/>
          </a:xfrm>
        </p:spPr>
        <p:txBody>
          <a:bodyPr rtlCol="0">
            <a:normAutofit/>
          </a:bodyPr>
          <a:lstStyle/>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אבטחה ופרטיות בענן</a:t>
            </a:r>
            <a:endParaRPr lang="he-IL" sz="1784" dirty="0">
              <a:solidFill>
                <a:schemeClr val="tx1">
                  <a:lumMod val="75000"/>
                  <a:lumOff val="25000"/>
                </a:schemeClr>
              </a:solidFill>
            </a:endParaRPr>
          </a:p>
          <a:p>
            <a:pPr marL="377979" indent="-377979" algn="r" defTabSz="503972" rtl="1" eaLnBrk="1" fontAlgn="auto" hangingPunct="1">
              <a:spcBef>
                <a:spcPts val="1102"/>
              </a:spcBef>
              <a:spcAft>
                <a:spcPts val="0"/>
              </a:spcAft>
              <a:buFont typeface="Wingdings 3" charset="2"/>
              <a:buChar char=""/>
              <a:defRPr/>
            </a:pPr>
            <a:endParaRPr lang="he-IL" sz="1984" dirty="0">
              <a:solidFill>
                <a:schemeClr val="tx1">
                  <a:lumMod val="75000"/>
                  <a:lumOff val="25000"/>
                </a:schemeClr>
              </a:solidFill>
            </a:endParaRPr>
          </a:p>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ביזור והצפנה על בסיס אישורים</a:t>
            </a:r>
          </a:p>
          <a:p>
            <a:pPr marL="0" indent="0" algn="r" defTabSz="503972" rtl="1" eaLnBrk="1" fontAlgn="auto" hangingPunct="1">
              <a:spcBef>
                <a:spcPts val="1102"/>
              </a:spcBef>
              <a:spcAft>
                <a:spcPts val="0"/>
              </a:spcAft>
              <a:buFont typeface="Wingdings 3" panose="05040102010807070707" pitchFamily="18" charset="2"/>
              <a:buNone/>
              <a:defRPr/>
            </a:pPr>
            <a:endParaRPr lang="he-IL" sz="1984" dirty="0">
              <a:solidFill>
                <a:schemeClr val="tx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מוטיבציה</a:t>
            </a:r>
            <a:endParaRPr lang="en-US" sz="3968" dirty="0">
              <a:solidFill>
                <a:schemeClr val="tx1">
                  <a:lumMod val="85000"/>
                  <a:lumOff val="15000"/>
                </a:schemeClr>
              </a:solidFill>
            </a:endParaRPr>
          </a:p>
        </p:txBody>
      </p:sp>
      <p:sp>
        <p:nvSpPr>
          <p:cNvPr id="3" name="Content Placeholder 2"/>
          <p:cNvSpPr>
            <a:spLocks noGrp="1"/>
          </p:cNvSpPr>
          <p:nvPr>
            <p:ph idx="1"/>
          </p:nvPr>
        </p:nvSpPr>
        <p:spPr>
          <a:xfrm>
            <a:off x="2141538" y="2352675"/>
            <a:ext cx="7267575" cy="4164013"/>
          </a:xfrm>
        </p:spPr>
        <p:txBody>
          <a:bodyPr rtlCol="0" anchor="ctr">
            <a:normAutofit/>
          </a:bodyPr>
          <a:lstStyle/>
          <a:p>
            <a:pPr marL="377979" indent="-377979" algn="r" defTabSz="503972" rtl="1" eaLnBrk="1" fontAlgn="auto" hangingPunct="1">
              <a:spcBef>
                <a:spcPts val="1102"/>
              </a:spcBef>
              <a:spcAft>
                <a:spcPts val="0"/>
              </a:spcAft>
              <a:buFont typeface="Wingdings 3" charset="2"/>
              <a:buChar char=""/>
              <a:defRPr/>
            </a:pPr>
            <a:r>
              <a:rPr lang="he-IL" sz="1984" dirty="0">
                <a:solidFill>
                  <a:schemeClr val="tx1">
                    <a:lumMod val="75000"/>
                    <a:lumOff val="25000"/>
                  </a:schemeClr>
                </a:solidFill>
              </a:rPr>
              <a:t>הצפנה על בסיס אישורים</a:t>
            </a:r>
          </a:p>
          <a:p>
            <a:pPr marL="817717" lvl="1" indent="-377979" algn="r" defTabSz="503972" rtl="1" eaLnBrk="1" fontAlgn="auto" hangingPunct="1">
              <a:spcBef>
                <a:spcPts val="1102"/>
              </a:spcBef>
              <a:spcAft>
                <a:spcPts val="0"/>
              </a:spcAft>
              <a:buFont typeface="Wingdings 3" charset="2"/>
              <a:buChar char=""/>
              <a:defRPr/>
            </a:pPr>
            <a:r>
              <a:rPr lang="he-IL" sz="1784" dirty="0">
                <a:solidFill>
                  <a:schemeClr val="tx1">
                    <a:lumMod val="75000"/>
                    <a:lumOff val="25000"/>
                  </a:schemeClr>
                </a:solidFill>
              </a:rPr>
              <a:t>חלוקת סמכויות</a:t>
            </a:r>
          </a:p>
          <a:p>
            <a:pPr marL="817717" lvl="1" indent="-377979" algn="r" defTabSz="503972" rtl="1" eaLnBrk="1" fontAlgn="auto" hangingPunct="1">
              <a:spcBef>
                <a:spcPts val="1102"/>
              </a:spcBef>
              <a:spcAft>
                <a:spcPts val="0"/>
              </a:spcAft>
              <a:buFont typeface="Wingdings 3" charset="2"/>
              <a:buChar char=""/>
              <a:defRPr/>
            </a:pPr>
            <a:r>
              <a:rPr lang="he-IL" sz="1784" dirty="0">
                <a:solidFill>
                  <a:schemeClr val="tx1">
                    <a:lumMod val="75000"/>
                    <a:lumOff val="25000"/>
                  </a:schemeClr>
                </a:solidFill>
              </a:rPr>
              <a:t>גיבוי מידע בצורה מבוזרת</a:t>
            </a:r>
          </a:p>
          <a:p>
            <a:pPr marL="377979" indent="-377979" algn="r" defTabSz="503972" rtl="1" eaLnBrk="1" fontAlgn="auto" hangingPunct="1">
              <a:spcBef>
                <a:spcPts val="1102"/>
              </a:spcBef>
              <a:spcAft>
                <a:spcPts val="0"/>
              </a:spcAft>
              <a:buFont typeface="Wingdings 3" charset="2"/>
              <a:buChar char=""/>
              <a:defRPr/>
            </a:pPr>
            <a:r>
              <a:rPr lang="he-IL" sz="2184" dirty="0">
                <a:solidFill>
                  <a:schemeClr val="tx1">
                    <a:lumMod val="75000"/>
                    <a:lumOff val="25000"/>
                  </a:schemeClr>
                </a:solidFill>
              </a:rPr>
              <a:t>ממשק ידידותי למפתח</a:t>
            </a:r>
          </a:p>
          <a:p>
            <a:pPr marL="377979" indent="-377979" algn="r" defTabSz="503972" rtl="1" eaLnBrk="1" fontAlgn="auto" hangingPunct="1">
              <a:spcBef>
                <a:spcPts val="1102"/>
              </a:spcBef>
              <a:spcAft>
                <a:spcPts val="0"/>
              </a:spcAft>
              <a:buFont typeface="Wingdings 3" charset="2"/>
              <a:buChar char=""/>
              <a:defRPr/>
            </a:pPr>
            <a:endParaRPr lang="he-IL" sz="1984" dirty="0">
              <a:solidFill>
                <a:schemeClr val="tx1">
                  <a:lumMod val="75000"/>
                  <a:lumOff val="25000"/>
                </a:schemeClr>
              </a:solidFill>
            </a:endParaRPr>
          </a:p>
          <a:p>
            <a:pPr marL="377979" indent="-377979" algn="r" defTabSz="503972" rtl="1" eaLnBrk="1" fontAlgn="auto" hangingPunct="1">
              <a:spcBef>
                <a:spcPts val="1102"/>
              </a:spcBef>
              <a:spcAft>
                <a:spcPts val="0"/>
              </a:spcAft>
              <a:buFont typeface="Wingdings 3" charset="2"/>
              <a:buChar char=""/>
              <a:defRPr/>
            </a:pPr>
            <a:endParaRPr lang="he-IL" sz="1984" dirty="0">
              <a:solidFill>
                <a:schemeClr val="tx1">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44713" y="687388"/>
            <a:ext cx="7264400" cy="1412875"/>
          </a:xfrm>
        </p:spPr>
        <p:txBody>
          <a:bodyPr/>
          <a:lstStyle/>
          <a:p>
            <a:pPr algn="r"/>
            <a:r>
              <a:rPr lang="he-IL" altLang="he-IL">
                <a:cs typeface="Tahoma" panose="020B0604030504040204" pitchFamily="34" charset="0"/>
              </a:rPr>
              <a:t>הצגת הפתרון</a:t>
            </a:r>
            <a:endParaRPr lang="he-IL" altLang="he-IL"/>
          </a:p>
        </p:txBody>
      </p:sp>
      <p:sp>
        <p:nvSpPr>
          <p:cNvPr id="3" name="Content Placeholder 2"/>
          <p:cNvSpPr>
            <a:spLocks noGrp="1"/>
          </p:cNvSpPr>
          <p:nvPr>
            <p:ph idx="1"/>
          </p:nvPr>
        </p:nvSpPr>
        <p:spPr>
          <a:xfrm>
            <a:off x="647700" y="2352675"/>
            <a:ext cx="8761413" cy="4667250"/>
          </a:xfrm>
        </p:spPr>
        <p:txBody>
          <a:bodyPr/>
          <a:lstStyle/>
          <a:p>
            <a:pPr algn="r" rtl="1" eaLnBrk="1" hangingPunct="1">
              <a:defRPr/>
            </a:pPr>
            <a:r>
              <a:rPr lang="he-IL" dirty="0"/>
              <a:t>כלים ששמשו לפתרון</a:t>
            </a:r>
          </a:p>
          <a:p>
            <a:pPr algn="r" rtl="1" eaLnBrk="1" hangingPunct="1">
              <a:defRPr/>
            </a:pPr>
            <a:r>
              <a:rPr lang="he-IL" dirty="0"/>
              <a:t>קונספט</a:t>
            </a:r>
          </a:p>
          <a:p>
            <a:pPr algn="r" rtl="1" eaLnBrk="1" hangingPunct="1">
              <a:defRPr/>
            </a:pPr>
            <a:r>
              <a:rPr lang="he-IL" dirty="0"/>
              <a:t>יישום</a:t>
            </a:r>
          </a:p>
          <a:p>
            <a:pPr algn="r" rtl="1" eaLnBrk="1" hangingPunct="1">
              <a:defRPr/>
            </a:pPr>
            <a:endParaRPr lang="he-I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cs typeface="Tahoma" panose="020B0604030504040204" pitchFamily="34" charset="0"/>
              </a:rPr>
              <a:t>סקירת כלים קריפטוגרפים</a:t>
            </a:r>
            <a:endParaRPr lang="en-US" altLang="en-US" sz="3968" dirty="0">
              <a:solidFill>
                <a:schemeClr val="tx1">
                  <a:lumMod val="85000"/>
                  <a:lumOff val="15000"/>
                </a:schemeClr>
              </a:solidFill>
              <a:cs typeface="Tahoma" panose="020B0604030504040204" pitchFamily="34" charset="0"/>
            </a:endParaRPr>
          </a:p>
        </p:txBody>
      </p:sp>
      <p:sp>
        <p:nvSpPr>
          <p:cNvPr id="7171" name="Rectangle 2"/>
          <p:cNvSpPr>
            <a:spLocks noGrp="1" noChangeArrowheads="1"/>
          </p:cNvSpPr>
          <p:nvPr>
            <p:ph idx="1"/>
          </p:nvPr>
        </p:nvSpPr>
        <p:spPr>
          <a:xfrm>
            <a:off x="360363" y="1619250"/>
            <a:ext cx="9070975" cy="4989513"/>
          </a:xfrm>
        </p:spPr>
        <p:txBody>
          <a:bodyPr rtlCol="0">
            <a:normAutofit/>
          </a:bodyPr>
          <a:lstStyle/>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1984" dirty="0">
                <a:solidFill>
                  <a:schemeClr val="tx1">
                    <a:lumMod val="75000"/>
                    <a:lumOff val="25000"/>
                  </a:schemeClr>
                </a:solidFill>
              </a:rPr>
              <a:t>RSA</a:t>
            </a:r>
            <a:r>
              <a:rPr lang="he-IL" altLang="en-US" sz="1984" dirty="0">
                <a:solidFill>
                  <a:schemeClr val="tx1">
                    <a:lumMod val="75000"/>
                    <a:lumOff val="25000"/>
                  </a:schemeClr>
                </a:solidFill>
              </a:rPr>
              <a:t> – אלגוריתם הצפנה א-סימטרי - מתודולוגיית </a:t>
            </a:r>
            <a:r>
              <a:rPr lang="en-US" altLang="en-US" sz="1984" dirty="0">
                <a:solidFill>
                  <a:schemeClr val="tx1">
                    <a:lumMod val="75000"/>
                    <a:lumOff val="25000"/>
                  </a:schemeClr>
                </a:solidFill>
              </a:rPr>
              <a:t>Public-key Cryptography</a:t>
            </a:r>
            <a:r>
              <a:rPr lang="he-IL" altLang="en-US" sz="1984" dirty="0">
                <a:solidFill>
                  <a:schemeClr val="tx1">
                    <a:lumMod val="75000"/>
                    <a:lumOff val="25000"/>
                  </a:schemeClr>
                </a:solidFill>
              </a:rPr>
              <a:t>.</a:t>
            </a:r>
            <a:endParaRPr lang="en-US" altLang="en-US" sz="1984" dirty="0">
              <a:solidFill>
                <a:schemeClr val="tx1">
                  <a:lumMod val="75000"/>
                  <a:lumOff val="25000"/>
                </a:schemeClr>
              </a:solidFill>
            </a:endParaRP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1984" dirty="0">
                <a:solidFill>
                  <a:schemeClr val="tx1">
                    <a:lumMod val="75000"/>
                    <a:lumOff val="25000"/>
                  </a:schemeClr>
                </a:solidFill>
              </a:rPr>
              <a:t>AES</a:t>
            </a:r>
            <a:r>
              <a:rPr lang="he-IL" altLang="en-US" sz="1984" dirty="0">
                <a:solidFill>
                  <a:schemeClr val="tx1">
                    <a:lumMod val="75000"/>
                    <a:lumOff val="25000"/>
                  </a:schemeClr>
                </a:solidFill>
              </a:rPr>
              <a:t> – אלגוריתם הצפנה סימטרי.</a:t>
            </a:r>
            <a:endParaRPr lang="en-US" altLang="en-US" sz="1984" dirty="0">
              <a:solidFill>
                <a:schemeClr val="tx1">
                  <a:lumMod val="75000"/>
                  <a:lumOff val="25000"/>
                </a:schemeClr>
              </a:solidFill>
            </a:endParaRP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1984" dirty="0">
                <a:solidFill>
                  <a:schemeClr val="tx1">
                    <a:lumMod val="75000"/>
                    <a:lumOff val="25000"/>
                  </a:schemeClr>
                </a:solidFill>
              </a:rPr>
              <a:t>Shamir Secret Sharing</a:t>
            </a:r>
            <a:r>
              <a:rPr lang="he-IL" altLang="en-US" sz="1984" dirty="0">
                <a:solidFill>
                  <a:schemeClr val="tx1">
                    <a:lumMod val="75000"/>
                    <a:lumOff val="25000"/>
                  </a:schemeClr>
                </a:solidFill>
              </a:rPr>
              <a:t> – אלגוריתם לפירוק מידע למספר שונה של חתיכות והרכבתו מחדש.</a:t>
            </a:r>
            <a:br>
              <a:rPr lang="en-US" altLang="en-US" sz="1984" dirty="0">
                <a:solidFill>
                  <a:schemeClr val="tx1">
                    <a:lumMod val="75000"/>
                    <a:lumOff val="25000"/>
                  </a:schemeClr>
                </a:solidFill>
              </a:rPr>
            </a:br>
            <a:r>
              <a:rPr lang="he-IL" altLang="en-US" sz="1800" dirty="0">
                <a:solidFill>
                  <a:schemeClr val="tx1">
                    <a:lumMod val="75000"/>
                    <a:lumOff val="25000"/>
                  </a:schemeClr>
                </a:solidFill>
              </a:rPr>
              <a:t>פירוק:</a:t>
            </a:r>
            <a:r>
              <a:rPr lang="en-US" altLang="en-US" sz="1800" dirty="0">
                <a:solidFill>
                  <a:schemeClr val="tx1">
                    <a:lumMod val="75000"/>
                    <a:lumOff val="25000"/>
                  </a:schemeClr>
                </a:solidFill>
              </a:rPr>
              <a:t> </a:t>
            </a:r>
            <a:r>
              <a:rPr lang="he-IL" altLang="en-US" sz="1800" dirty="0">
                <a:solidFill>
                  <a:schemeClr val="tx1">
                    <a:lumMod val="75000"/>
                    <a:lumOff val="25000"/>
                  </a:schemeClr>
                </a:solidFill>
              </a:rPr>
              <a:t>בהינתן מידע </a:t>
            </a:r>
            <a:r>
              <a:rPr lang="en-US" altLang="en-US" sz="1800" dirty="0">
                <a:solidFill>
                  <a:schemeClr val="tx1">
                    <a:lumMod val="75000"/>
                    <a:lumOff val="25000"/>
                  </a:schemeClr>
                </a:solidFill>
              </a:rPr>
              <a:t>Data</a:t>
            </a:r>
            <a:r>
              <a:rPr lang="he-IL" altLang="en-US" sz="1800" dirty="0">
                <a:solidFill>
                  <a:schemeClr val="tx1">
                    <a:lumMod val="75000"/>
                    <a:lumOff val="25000"/>
                  </a:schemeClr>
                </a:solidFill>
              </a:rPr>
              <a:t>, מספר סטים </a:t>
            </a:r>
            <a:r>
              <a:rPr lang="en-US" altLang="en-US" sz="1800" dirty="0">
                <a:solidFill>
                  <a:schemeClr val="tx1">
                    <a:lumMod val="75000"/>
                    <a:lumOff val="25000"/>
                  </a:schemeClr>
                </a:solidFill>
              </a:rPr>
              <a:t>N</a:t>
            </a:r>
            <a:r>
              <a:rPr lang="he-IL" altLang="en-US" sz="1800" dirty="0">
                <a:solidFill>
                  <a:schemeClr val="tx1">
                    <a:lumMod val="75000"/>
                    <a:lumOff val="25000"/>
                  </a:schemeClr>
                </a:solidFill>
              </a:rPr>
              <a:t> וסף לשחזור </a:t>
            </a:r>
            <a:r>
              <a:rPr lang="en-US" altLang="en-US" sz="1800" dirty="0">
                <a:solidFill>
                  <a:schemeClr val="tx1">
                    <a:lumMod val="75000"/>
                    <a:lumOff val="25000"/>
                  </a:schemeClr>
                </a:solidFill>
              </a:rPr>
              <a:t>K</a:t>
            </a:r>
            <a:r>
              <a:rPr lang="he-IL" altLang="en-US" sz="1800" dirty="0">
                <a:solidFill>
                  <a:schemeClr val="tx1">
                    <a:lumMod val="75000"/>
                    <a:lumOff val="25000"/>
                  </a:schemeClr>
                </a:solidFill>
              </a:rPr>
              <a:t>, נוכל לפרק את </a:t>
            </a:r>
            <a:r>
              <a:rPr lang="en-US" altLang="en-US" sz="1800" dirty="0">
                <a:solidFill>
                  <a:schemeClr val="tx1">
                    <a:lumMod val="75000"/>
                    <a:lumOff val="25000"/>
                  </a:schemeClr>
                </a:solidFill>
              </a:rPr>
              <a:t>X</a:t>
            </a:r>
            <a:r>
              <a:rPr lang="he-IL" altLang="en-US" sz="1800" dirty="0">
                <a:solidFill>
                  <a:schemeClr val="tx1">
                    <a:lumMod val="75000"/>
                    <a:lumOff val="25000"/>
                  </a:schemeClr>
                </a:solidFill>
              </a:rPr>
              <a:t> לסט של </a:t>
            </a:r>
            <a:r>
              <a:rPr lang="en-US" altLang="en-US" sz="1800" dirty="0">
                <a:solidFill>
                  <a:schemeClr val="tx1">
                    <a:lumMod val="75000"/>
                    <a:lumOff val="25000"/>
                  </a:schemeClr>
                </a:solidFill>
              </a:rPr>
              <a:t>N</a:t>
            </a:r>
            <a:r>
              <a:rPr lang="he-IL" altLang="en-US" sz="1800" dirty="0">
                <a:solidFill>
                  <a:schemeClr val="tx1">
                    <a:lumMod val="75000"/>
                    <a:lumOff val="25000"/>
                  </a:schemeClr>
                </a:solidFill>
              </a:rPr>
              <a:t> חתיכות מידע [בגודל של </a:t>
            </a:r>
            <a:r>
              <a:rPr lang="en-US" altLang="en-US" sz="1800" dirty="0">
                <a:solidFill>
                  <a:schemeClr val="tx1">
                    <a:lumMod val="75000"/>
                    <a:lumOff val="25000"/>
                  </a:schemeClr>
                </a:solidFill>
              </a:rPr>
              <a:t>Data</a:t>
            </a:r>
            <a:r>
              <a:rPr lang="he-IL" altLang="en-US" sz="1800" dirty="0">
                <a:solidFill>
                  <a:schemeClr val="tx1">
                    <a:lumMod val="75000"/>
                    <a:lumOff val="25000"/>
                  </a:schemeClr>
                </a:solidFill>
              </a:rPr>
              <a:t>].</a:t>
            </a:r>
            <a:br>
              <a:rPr lang="en-US" altLang="en-US" sz="1800" dirty="0">
                <a:solidFill>
                  <a:schemeClr val="tx1">
                    <a:lumMod val="75000"/>
                    <a:lumOff val="25000"/>
                  </a:schemeClr>
                </a:solidFill>
              </a:rPr>
            </a:br>
            <a:r>
              <a:rPr lang="he-IL" altLang="en-US" sz="1800" dirty="0">
                <a:solidFill>
                  <a:schemeClr val="tx1">
                    <a:lumMod val="75000"/>
                    <a:lumOff val="25000"/>
                  </a:schemeClr>
                </a:solidFill>
              </a:rPr>
              <a:t>הרכבה: בהינתן מספר חתיכות מידע  =&gt; </a:t>
            </a:r>
            <a:r>
              <a:rPr lang="en-US" altLang="en-US" sz="1800" dirty="0">
                <a:solidFill>
                  <a:schemeClr val="tx1">
                    <a:lumMod val="75000"/>
                    <a:lumOff val="25000"/>
                  </a:schemeClr>
                </a:solidFill>
              </a:rPr>
              <a:t>K</a:t>
            </a:r>
            <a:r>
              <a:rPr lang="he-IL" altLang="en-US" sz="1800" dirty="0">
                <a:solidFill>
                  <a:schemeClr val="tx1">
                    <a:lumMod val="75000"/>
                    <a:lumOff val="25000"/>
                  </a:schemeClr>
                </a:solidFill>
              </a:rPr>
              <a:t>, נוכל לשחזר את </a:t>
            </a:r>
            <a:r>
              <a:rPr lang="en-US" altLang="en-US" sz="1800" dirty="0">
                <a:solidFill>
                  <a:schemeClr val="tx1">
                    <a:lumMod val="75000"/>
                    <a:lumOff val="25000"/>
                  </a:schemeClr>
                </a:solidFill>
              </a:rPr>
              <a:t>Data</a:t>
            </a:r>
            <a:r>
              <a:rPr lang="he-IL" altLang="en-US" sz="1800" dirty="0">
                <a:solidFill>
                  <a:schemeClr val="tx1">
                    <a:lumMod val="75000"/>
                    <a:lumOff val="25000"/>
                  </a:schemeClr>
                </a:solidFill>
              </a:rPr>
              <a:t>.</a:t>
            </a:r>
            <a:endParaRPr lang="en-US" altLang="en-US" sz="1984" dirty="0">
              <a:solidFill>
                <a:schemeClr val="tx1">
                  <a:lumMod val="75000"/>
                  <a:lumOff val="25000"/>
                </a:scheme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rPr>
              <a:t>קונספט</a:t>
            </a:r>
            <a:endParaRPr lang="en-US" altLang="en-US" sz="3968" dirty="0">
              <a:solidFill>
                <a:schemeClr val="tx1">
                  <a:lumMod val="85000"/>
                  <a:lumOff val="15000"/>
                </a:schemeClr>
              </a:solidFill>
            </a:endParaRPr>
          </a:p>
        </p:txBody>
      </p:sp>
      <p:sp>
        <p:nvSpPr>
          <p:cNvPr id="9219" name="Rectangle 2"/>
          <p:cNvSpPr>
            <a:spLocks noGrp="1" noChangeArrowheads="1"/>
          </p:cNvSpPr>
          <p:nvPr>
            <p:ph idx="1"/>
          </p:nvPr>
        </p:nvSpPr>
        <p:spPr>
          <a:xfrm>
            <a:off x="503238" y="1768475"/>
            <a:ext cx="9070975" cy="4989513"/>
          </a:xfrm>
        </p:spPr>
        <p:txBody>
          <a:bodyPr rtlCol="0" anchor="ctr">
            <a:normAutofit/>
          </a:bodyPr>
          <a:lstStyle/>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000" dirty="0">
                <a:solidFill>
                  <a:schemeClr val="tx1">
                    <a:lumMod val="75000"/>
                    <a:lumOff val="25000"/>
                  </a:schemeClr>
                </a:solidFill>
                <a:cs typeface="Tahoma" panose="020B0604030504040204" pitchFamily="34" charset="0"/>
              </a:rPr>
              <a:t>הרעיון שלנו עושה שימוש בכלים הקריפטוגרפים שהוצגו קודם ע"מ לאפשר חלוקת מידע (מבוססת אישורים) על גבי הענן, כאשר המידע מוצפן על הענן, אך מפתח הפיענוח 'מפורק לרסיסים' ומאוחסן אצל הלקוחות.</a:t>
            </a: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000" dirty="0">
                <a:solidFill>
                  <a:schemeClr val="tx1">
                    <a:lumMod val="75000"/>
                    <a:lumOff val="25000"/>
                  </a:schemeClr>
                </a:solidFill>
                <a:cs typeface="Tahoma" panose="020B0604030504040204" pitchFamily="34" charset="0"/>
              </a:rPr>
              <a:t>חלוקת ה'סוד' נעשית בקבוצה של 3 או יותר לקוחות, כאשר יוזם הטרנזקציה (מופע של הודעה בתוך קבוצה), בוחר את סף האישורים לפיענוח, ואת המידע שברצונו להצפין.</a:t>
            </a: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000" dirty="0">
                <a:solidFill>
                  <a:schemeClr val="tx1">
                    <a:lumMod val="75000"/>
                    <a:lumOff val="25000"/>
                  </a:schemeClr>
                </a:solidFill>
                <a:cs typeface="Tahoma" panose="020B0604030504040204" pitchFamily="34" charset="0"/>
              </a:rPr>
              <a:t>ברגע שהטרנזקציה נוצרה, כל משתתפי הטרנזקציה מחזיקים באישור אחד, ובאפשרותם לבצע בקשת אישור מכל המשתתפים האחרים. ברגע שמשתתף קיבל מספיק אישורים (כגודל הסף), הוא יוכל לפענח את הסוד.</a:t>
            </a:r>
            <a:endParaRPr lang="he-IL" altLang="en-US" sz="1984" dirty="0">
              <a:solidFill>
                <a:schemeClr val="tx1">
                  <a:lumMod val="75000"/>
                  <a:lumOff val="25000"/>
                </a:schemeClr>
              </a:solidFill>
              <a:cs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44713" y="687388"/>
            <a:ext cx="7264400" cy="1412875"/>
          </a:xfrm>
        </p:spPr>
        <p:txBody>
          <a:bodyPr/>
          <a:lstStyle/>
          <a:p>
            <a:pPr algn="r"/>
            <a:r>
              <a:rPr lang="he-IL" altLang="he-IL" dirty="0">
                <a:cs typeface="Tahoma" panose="020B0604030504040204" pitchFamily="34" charset="0"/>
              </a:rPr>
              <a:t>הצגת הפתרון</a:t>
            </a:r>
            <a:endParaRPr lang="he-IL" altLang="he-IL" dirty="0"/>
          </a:p>
        </p:txBody>
      </p:sp>
      <p:sp>
        <p:nvSpPr>
          <p:cNvPr id="3" name="Content Placeholder 2"/>
          <p:cNvSpPr>
            <a:spLocks noGrp="1"/>
          </p:cNvSpPr>
          <p:nvPr>
            <p:ph idx="1"/>
          </p:nvPr>
        </p:nvSpPr>
        <p:spPr>
          <a:xfrm>
            <a:off x="647700" y="2352675"/>
            <a:ext cx="8761413" cy="4667250"/>
          </a:xfrm>
        </p:spPr>
        <p:txBody>
          <a:bodyPr anchor="ctr"/>
          <a:lstStyle/>
          <a:p>
            <a:pPr algn="r" rtl="1" eaLnBrk="1" hangingPunct="1">
              <a:defRPr/>
            </a:pPr>
            <a:r>
              <a:rPr lang="he-IL" altLang="he-IL" sz="2000" dirty="0"/>
              <a:t>במבט ראשון נראה כי נוכל להשתמש באלגוריתם ההצפנה הקבוצתי של שמיר על מנת לחלוק סוד בין מספר משתתפים במתודולוגיה של פענוח מבוסס אישורים, אך קיימות שתי בעיות עיקריות שהאלגוריתם שלנו עונה עליהן</a:t>
            </a:r>
            <a:r>
              <a:rPr lang="hi-IN" altLang="he-IL" sz="2000" dirty="0"/>
              <a:t>:</a:t>
            </a:r>
            <a:endParaRPr lang="en-US" altLang="he-IL" sz="2000" dirty="0">
              <a:ea typeface="Microsoft YaHei" panose="020B0503020204020204" pitchFamily="34" charset="-122"/>
            </a:endParaRPr>
          </a:p>
          <a:p>
            <a:pPr lvl="1" algn="r" rtl="1" eaLnBrk="1" hangingPunct="1">
              <a:defRPr/>
            </a:pPr>
            <a:r>
              <a:rPr lang="he-IL" altLang="he-IL" sz="2000" dirty="0">
                <a:ea typeface="Microsoft YaHei" panose="020B0503020204020204" pitchFamily="34" charset="-122"/>
              </a:rPr>
              <a:t>בעיית גודל המידע – אלגוריתם ההצפנה הקבוצתי של שמיר יוצר</a:t>
            </a:r>
            <a:r>
              <a:rPr lang="en-US" altLang="he-IL" sz="2000" dirty="0">
                <a:ea typeface="Microsoft YaHei" panose="020B0503020204020204" pitchFamily="34" charset="-122"/>
              </a:rPr>
              <a:t> N </a:t>
            </a:r>
            <a:r>
              <a:rPr lang="he-IL" altLang="he-IL" sz="2000" dirty="0">
                <a:ea typeface="Microsoft YaHei" panose="020B0503020204020204" pitchFamily="34" charset="-122"/>
              </a:rPr>
              <a:t>חתיכות בגודל הסוד, לכן במידה והסוד הוא קובץ בגודל של 20 מגה-בייט, והקבוצה היא של 10 אנשים, נשתמש ב 200 מגה-בייט בצד השרת ע”מ לאחסן את החתיכות, במקום 20 מגה-בייט</a:t>
            </a:r>
            <a:r>
              <a:rPr lang="en-US" altLang="he-IL" sz="2000" dirty="0">
                <a:ea typeface="Microsoft YaHei" panose="020B0503020204020204" pitchFamily="34" charset="-122"/>
              </a:rPr>
              <a:t>. </a:t>
            </a:r>
          </a:p>
          <a:p>
            <a:pPr lvl="1" algn="r" rtl="1" eaLnBrk="1" hangingPunct="1">
              <a:defRPr/>
            </a:pPr>
            <a:r>
              <a:rPr lang="he-IL" altLang="he-IL" sz="2000" dirty="0"/>
              <a:t>חשיפת המידע – מכיוון שצד השרת מחזיק בידו את כל החתיכות, אין שום דבר המונע ממנו לשחזר את המידע המקורי</a:t>
            </a:r>
            <a:r>
              <a:rPr lang="hi-IN" altLang="he-IL" sz="2000" dirty="0"/>
              <a:t>.</a:t>
            </a:r>
            <a:endParaRPr lang="he-IL" altLang="he-IL" sz="2000" dirty="0"/>
          </a:p>
          <a:p>
            <a:pPr marL="503238" lvl="1" indent="0" algn="r" rtl="1" eaLnBrk="1" hangingPunct="1">
              <a:buFont typeface="Wingdings 3" panose="05040102010807070707" pitchFamily="18" charset="2"/>
              <a:buNone/>
              <a:defRPr/>
            </a:pPr>
            <a:endParaRPr lang="en-US" altLang="he-IL" sz="2000" dirty="0">
              <a:ea typeface="Microsoft YaHei" panose="020B0503020204020204" pitchFamily="34" charset="-122"/>
            </a:endParaRPr>
          </a:p>
          <a:p>
            <a:pPr algn="r" rtl="1" eaLnBrk="1" hangingPunct="1">
              <a:defRPr/>
            </a:pPr>
            <a:r>
              <a:rPr lang="he-IL" altLang="he-IL" sz="2000" dirty="0"/>
              <a:t>האלגוריתם</a:t>
            </a:r>
            <a:r>
              <a:rPr lang="hi-IN" altLang="he-IL" sz="2000" dirty="0"/>
              <a:t> / </a:t>
            </a:r>
            <a:r>
              <a:rPr lang="en-US" altLang="he-IL" sz="2000" dirty="0">
                <a:ea typeface="Microsoft YaHei" panose="020B0503020204020204" pitchFamily="34" charset="-122"/>
              </a:rPr>
              <a:t>Workflow </a:t>
            </a:r>
            <a:r>
              <a:rPr lang="he-IL" altLang="he-IL" sz="2000" dirty="0">
                <a:ea typeface="Microsoft YaHei" panose="020B0503020204020204" pitchFamily="34" charset="-122"/>
              </a:rPr>
              <a:t>שיצרנו משלבים את כלל הכלים שהוצגו קודם ע”מ לתת מענה לבעיה שהוצגה</a:t>
            </a:r>
            <a:endParaRPr lang="he-IL" sz="2000" dirty="0"/>
          </a:p>
        </p:txBody>
      </p:sp>
    </p:spTree>
    <p:extLst>
      <p:ext uri="{BB962C8B-B14F-4D97-AF65-F5344CB8AC3E}">
        <p14:creationId xmlns:p14="http://schemas.microsoft.com/office/powerpoint/2010/main" val="153310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rPr>
              <a:t>הצפנה</a:t>
            </a:r>
            <a:endParaRPr lang="en-US" altLang="en-US" sz="3968" dirty="0">
              <a:solidFill>
                <a:schemeClr val="tx1">
                  <a:lumMod val="85000"/>
                  <a:lumOff val="15000"/>
                </a:schemeClr>
              </a:solidFill>
            </a:endParaRP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971550"/>
            <a:ext cx="8778875" cy="6308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790</TotalTime>
  <Words>627</Words>
  <Application>Microsoft Office PowerPoint</Application>
  <PresentationFormat>Custom</PresentationFormat>
  <Paragraphs>106</Paragraphs>
  <Slides>18</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 Unicode MS</vt:lpstr>
      <vt:lpstr>Microsoft YaHei</vt:lpstr>
      <vt:lpstr>Arial</vt:lpstr>
      <vt:lpstr>Century Gothic</vt:lpstr>
      <vt:lpstr>Gisha</vt:lpstr>
      <vt:lpstr>Mangal</vt:lpstr>
      <vt:lpstr>Tahoma</vt:lpstr>
      <vt:lpstr>Times New Roman</vt:lpstr>
      <vt:lpstr>Wingdings</vt:lpstr>
      <vt:lpstr>Wingdings 3</vt:lpstr>
      <vt:lpstr>Wisp</vt:lpstr>
      <vt:lpstr>BetweenUs</vt:lpstr>
      <vt:lpstr>סקירה כללית</vt:lpstr>
      <vt:lpstr>מבוא</vt:lpstr>
      <vt:lpstr>מוטיבציה</vt:lpstr>
      <vt:lpstr>הצגת הפתרון</vt:lpstr>
      <vt:lpstr>סקירת כלים קריפטוגרפים</vt:lpstr>
      <vt:lpstr>קונספט</vt:lpstr>
      <vt:lpstr>הצגת הפתרון</vt:lpstr>
      <vt:lpstr>הצפנה</vt:lpstr>
      <vt:lpstr>מתן אישור (קומיט)</vt:lpstr>
      <vt:lpstr>פענוח</vt:lpstr>
      <vt:lpstr>טכנולוגיות ומערכות</vt:lpstr>
      <vt:lpstr>הדגמה – יצירת טרנזקציה</vt:lpstr>
      <vt:lpstr>..המשך</vt:lpstr>
      <vt:lpstr>בקשת Share</vt:lpstr>
      <vt:lpstr>פענוח</vt:lpstr>
      <vt:lpstr>סיכום</vt:lpstr>
      <vt:lpstr>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BetweenUs</dc:title>
  <dc:creator>Luzzato, Nadav</dc:creator>
  <cp:lastModifiedBy>liran bg</cp:lastModifiedBy>
  <cp:revision>101</cp:revision>
  <cp:lastPrinted>1601-01-01T00:00:00Z</cp:lastPrinted>
  <dcterms:created xsi:type="dcterms:W3CDTF">2009-04-16T08:32:32Z</dcterms:created>
  <dcterms:modified xsi:type="dcterms:W3CDTF">2016-06-25T13:20:00Z</dcterms:modified>
</cp:coreProperties>
</file>