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20159663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924" y="-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0FBA4DC-C190-4ED3-84CA-0F6A9F8EEDE4}" type="datetimeFigureOut">
              <a:rPr lang="he-IL" smtClean="0"/>
              <a:t>כ"ו/סיון/תשע"ו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908A3C8-A10A-481A-9397-82DA8BDFD8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618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3370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66739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0109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33478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66848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00217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33587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66956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975" y="4949049"/>
            <a:ext cx="17135714" cy="10528100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9958" y="15883154"/>
            <a:ext cx="15119747" cy="7301067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89" indent="0" algn="ctr">
              <a:buNone/>
              <a:defRPr sz="4409"/>
            </a:lvl2pPr>
            <a:lvl3pPr marL="2015978" indent="0" algn="ctr">
              <a:buNone/>
              <a:defRPr sz="3968"/>
            </a:lvl3pPr>
            <a:lvl4pPr marL="3023967" indent="0" algn="ctr">
              <a:buNone/>
              <a:defRPr sz="3528"/>
            </a:lvl4pPr>
            <a:lvl5pPr marL="4031955" indent="0" algn="ctr">
              <a:buNone/>
              <a:defRPr sz="3528"/>
            </a:lvl5pPr>
            <a:lvl6pPr marL="5039944" indent="0" algn="ctr">
              <a:buNone/>
              <a:defRPr sz="3528"/>
            </a:lvl6pPr>
            <a:lvl7pPr marL="6047933" indent="0" algn="ctr">
              <a:buNone/>
              <a:defRPr sz="3528"/>
            </a:lvl7pPr>
            <a:lvl8pPr marL="7055922" indent="0" algn="ctr">
              <a:buNone/>
              <a:defRPr sz="3528"/>
            </a:lvl8pPr>
            <a:lvl9pPr marL="8063911" indent="0" algn="ctr">
              <a:buNone/>
              <a:defRPr sz="35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CAAE-6052-4753-8A08-4E10AD90CC8C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115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A411-DD89-4CE4-9F5B-CA18553E6191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175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26760" y="1610015"/>
            <a:ext cx="4346927" cy="256272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78" y="1610015"/>
            <a:ext cx="12788786" cy="2562724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0337-A238-4ACF-8798-81F59C76EF49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338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71AC-55BB-42DE-8788-6409C35CE940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040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478" y="7539080"/>
            <a:ext cx="17387709" cy="12579118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478" y="20237201"/>
            <a:ext cx="17387709" cy="6615061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89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978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967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4pPr>
            <a:lvl5pPr marL="4031955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5pPr>
            <a:lvl6pPr marL="5039944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6pPr>
            <a:lvl7pPr marL="6047933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7pPr>
            <a:lvl8pPr marL="7055922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8pPr>
            <a:lvl9pPr marL="8063911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9BF-E7A9-4DEF-81C2-5874A7ABFF7B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84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77" y="8050077"/>
            <a:ext cx="8567857" cy="191871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5829" y="8050077"/>
            <a:ext cx="8567857" cy="191871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2C2B-2598-49F8-BF14-8576CB20B7CE}" type="datetime10">
              <a:rPr lang="he-IL" smtClean="0"/>
              <a:t>יולי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111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610022"/>
            <a:ext cx="17387709" cy="58450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8605" y="7413073"/>
            <a:ext cx="8528481" cy="3633032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605" y="11046105"/>
            <a:ext cx="8528481" cy="162471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05830" y="7413073"/>
            <a:ext cx="8570483" cy="3633032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05830" y="11046105"/>
            <a:ext cx="8570483" cy="162471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84B5-DDBD-4234-BA8F-220D906CFD32}" type="datetime10">
              <a:rPr lang="he-IL" smtClean="0"/>
              <a:t>יולי 16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23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71C5-A776-46EE-89B5-B3EFBF1D235D}" type="datetime10">
              <a:rPr lang="he-IL" smtClean="0"/>
              <a:t>יולי 16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724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3E66-414C-4D06-92A7-EC297DF3446B}" type="datetime10">
              <a:rPr lang="he-IL" smtClean="0"/>
              <a:t>יולי 16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421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2016019"/>
            <a:ext cx="6502016" cy="7056067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0483" y="4354048"/>
            <a:ext cx="10205829" cy="21490205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9072087"/>
            <a:ext cx="6502016" cy="16807162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BC74-06E5-44EC-9EB5-2C8BC443BDB6}" type="datetime10">
              <a:rPr lang="he-IL" smtClean="0"/>
              <a:t>יולי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000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2016019"/>
            <a:ext cx="6502016" cy="7056067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70483" y="4354048"/>
            <a:ext cx="10205829" cy="21490205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89" indent="0">
              <a:buNone/>
              <a:defRPr sz="6173"/>
            </a:lvl2pPr>
            <a:lvl3pPr marL="2015978" indent="0">
              <a:buNone/>
              <a:defRPr sz="5291"/>
            </a:lvl3pPr>
            <a:lvl4pPr marL="3023967" indent="0">
              <a:buNone/>
              <a:defRPr sz="4409"/>
            </a:lvl4pPr>
            <a:lvl5pPr marL="4031955" indent="0">
              <a:buNone/>
              <a:defRPr sz="4409"/>
            </a:lvl5pPr>
            <a:lvl6pPr marL="5039944" indent="0">
              <a:buNone/>
              <a:defRPr sz="4409"/>
            </a:lvl6pPr>
            <a:lvl7pPr marL="6047933" indent="0">
              <a:buNone/>
              <a:defRPr sz="4409"/>
            </a:lvl7pPr>
            <a:lvl8pPr marL="7055922" indent="0">
              <a:buNone/>
              <a:defRPr sz="4409"/>
            </a:lvl8pPr>
            <a:lvl9pPr marL="8063911" indent="0">
              <a:buNone/>
              <a:defRPr sz="44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9072087"/>
            <a:ext cx="6502016" cy="16807162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676E-BCE8-4290-AD6D-665F7C77629F}" type="datetime10">
              <a:rPr lang="he-IL" smtClean="0"/>
              <a:t>יולי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338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5977" y="1610022"/>
            <a:ext cx="17387709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77" y="8050077"/>
            <a:ext cx="17387709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5977" y="28028274"/>
            <a:ext cx="4535924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A774C-D52E-4810-ADB0-C90BDDE900A2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7889" y="28028274"/>
            <a:ext cx="6803886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37762" y="28028274"/>
            <a:ext cx="4535924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294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/>
  <p:txStyles>
    <p:titleStyle>
      <a:lvl1pPr algn="l" defTabSz="2015978" rtl="1" eaLnBrk="1" latinLnBrk="0" hangingPunct="1">
        <a:lnSpc>
          <a:spcPct val="90000"/>
        </a:lnSpc>
        <a:spcBef>
          <a:spcPct val="0"/>
        </a:spcBef>
        <a:buNone/>
        <a:defRPr sz="9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94" indent="-503994" algn="r" defTabSz="2015978" rtl="1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83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72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961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950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939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927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916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905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89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978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967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955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944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933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922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911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804" y="0"/>
            <a:ext cx="8441859" cy="163797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1377" y="439537"/>
            <a:ext cx="5740426" cy="758897"/>
          </a:xfrm>
          <a:prstGeom prst="rect">
            <a:avLst/>
          </a:prstGeom>
          <a:noFill/>
        </p:spPr>
        <p:txBody>
          <a:bodyPr wrap="none" lIns="80998" tIns="40499" rIns="80998" bIns="40499">
            <a:spAutoFit/>
          </a:bodyPr>
          <a:lstStyle/>
          <a:p>
            <a:pPr algn="ctr"/>
            <a:r>
              <a:rPr lang="he-IL" sz="4400" i="1" dirty="0">
                <a:ln w="0"/>
                <a:solidFill>
                  <a:srgbClr val="F41D25"/>
                </a:solidFill>
                <a:latin typeface="Guttman-Aharoni" panose="02010701010101010101" pitchFamily="2" charset="-79"/>
                <a:cs typeface="Guttman-Aharoni" panose="02010701010101010101" pitchFamily="2" charset="-79"/>
              </a:rPr>
              <a:t>המחלקה להנדסת תוכנה</a:t>
            </a:r>
            <a:endParaRPr lang="en-US" sz="4400" i="1" dirty="0">
              <a:ln w="0"/>
              <a:solidFill>
                <a:srgbClr val="F41D25"/>
              </a:solidFill>
              <a:cs typeface="Guttman-Aharoni" panose="02010701010101010101" pitchFamily="2" charset="-79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6158" y="2466478"/>
            <a:ext cx="17847347" cy="6678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BetweenUs</a:t>
            </a:r>
            <a:r>
              <a:rPr lang="en-US" sz="7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he-IL" sz="7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בֵּינֵינוּ</a:t>
            </a:r>
            <a:endParaRPr lang="en-US" sz="7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sharing between participants in a secure manner</a:t>
            </a:r>
            <a:endParaRPr lang="he-IL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endParaRPr lang="he-IL" sz="36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מוגש על ידי:</a:t>
            </a:r>
          </a:p>
          <a:p>
            <a:pPr algn="ctr" rtl="1"/>
            <a:r>
              <a:rPr lang="he-IL" sz="3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לירן בן גידה </a:t>
            </a:r>
            <a:r>
              <a:rPr lang="he-IL" sz="32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he-IL" sz="3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LiranBG@gmail.com</a:t>
            </a:r>
            <a:endParaRPr lang="he-IL" sz="28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נדב </a:t>
            </a:r>
            <a:r>
              <a:rPr lang="he-IL" sz="3600" b="0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לוצטו</a:t>
            </a:r>
            <a:r>
              <a:rPr lang="he-IL" sz="3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he-IL" sz="32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Nadav2051@gmail.com</a:t>
            </a:r>
            <a:endParaRPr lang="he-IL" sz="28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endParaRPr lang="he-IL" sz="36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בהנחיית:</a:t>
            </a:r>
          </a:p>
          <a:p>
            <a:pPr algn="ctr" rtl="1"/>
            <a:r>
              <a:rPr lang="he-IL" sz="3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ד"ר ירון </a:t>
            </a:r>
            <a:r>
              <a:rPr lang="he-IL" sz="36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וינסברג</a:t>
            </a:r>
            <a:r>
              <a:rPr lang="he-IL" sz="3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3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</a:t>
            </a:r>
            <a:endParaRPr lang="he-IL" sz="36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endParaRPr lang="he-IL" sz="36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 https://github.com/liranbg/BetweenUs</a:t>
            </a:r>
            <a:endParaRPr lang="en-US" sz="2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Date Placeholder 11"/>
          <p:cNvSpPr txBox="1">
            <a:spLocks/>
          </p:cNvSpPr>
          <p:nvPr/>
        </p:nvSpPr>
        <p:spPr>
          <a:xfrm>
            <a:off x="6506841" y="27957"/>
            <a:ext cx="4535924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6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sz="3200" dirty="0">
                <a:solidFill>
                  <a:schemeClr val="tx1"/>
                </a:solidFill>
              </a:rPr>
              <a:t>סיון תשע"ו - </a:t>
            </a:r>
            <a:r>
              <a:rPr lang="en-US" sz="3200" dirty="0">
                <a:solidFill>
                  <a:schemeClr val="tx1"/>
                </a:solidFill>
              </a:rPr>
              <a:t>July 2016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1889" y="9973735"/>
            <a:ext cx="1639519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/>
              <a:t>This project focuses on the privacy and security issue with Cloud Computing</a:t>
            </a:r>
          </a:p>
          <a:p>
            <a:r>
              <a:rPr lang="en-US" sz="2800" b="1" i="1" dirty="0"/>
              <a:t>Social services stores and retain the information passed by and through them in plain non-encrypted manner.</a:t>
            </a:r>
          </a:p>
          <a:p>
            <a:r>
              <a:rPr lang="en-US" sz="2800" b="1" i="1" dirty="0"/>
              <a:t>Malicious administrator in the service can peek into the data, thus risking the user security and privacy.</a:t>
            </a:r>
            <a:endParaRPr lang="en-US" sz="72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484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91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Guttman-Aharoni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liran bg</dc:creator>
  <cp:lastModifiedBy>liran bg</cp:lastModifiedBy>
  <cp:revision>30</cp:revision>
  <dcterms:created xsi:type="dcterms:W3CDTF">2016-07-02T10:23:01Z</dcterms:created>
  <dcterms:modified xsi:type="dcterms:W3CDTF">2016-07-02T11:08:42Z</dcterms:modified>
</cp:coreProperties>
</file>