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0159663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534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כ"ו/סיון/תשע"ו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4949049"/>
            <a:ext cx="17135714" cy="10528100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5883154"/>
            <a:ext cx="15119747" cy="7301067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1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75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610015"/>
            <a:ext cx="4346927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610015"/>
            <a:ext cx="12788786" cy="256272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3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4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7539080"/>
            <a:ext cx="17387709" cy="12579118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20237201"/>
            <a:ext cx="17387709" cy="6615061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1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610022"/>
            <a:ext cx="17387709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7413073"/>
            <a:ext cx="8528481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11046105"/>
            <a:ext cx="8528481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7413073"/>
            <a:ext cx="8570483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11046105"/>
            <a:ext cx="8570483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2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2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4354048"/>
            <a:ext cx="10205829" cy="21490205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0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4354048"/>
            <a:ext cx="10205829" cy="21490205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3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610022"/>
            <a:ext cx="17387709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8050077"/>
            <a:ext cx="17387709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8028274"/>
            <a:ext cx="680388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9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2015978" rtl="1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r" defTabSz="2015978" rtl="1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04" y="0"/>
            <a:ext cx="8441859" cy="16379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377" y="439537"/>
            <a:ext cx="5740426" cy="758897"/>
          </a:xfrm>
          <a:prstGeom prst="rect">
            <a:avLst/>
          </a:prstGeom>
          <a:noFill/>
        </p:spPr>
        <p:txBody>
          <a:bodyPr wrap="none" lIns="80998" tIns="40499" rIns="80998" bIns="40499">
            <a:spAutoFit/>
          </a:bodyPr>
          <a:lstStyle/>
          <a:p>
            <a:pPr algn="ctr"/>
            <a:r>
              <a:rPr lang="he-IL" sz="4400" i="1" dirty="0">
                <a:ln w="0"/>
                <a:solidFill>
                  <a:srgbClr val="F41D25"/>
                </a:solidFill>
                <a:latin typeface="Guttman-Aharoni" panose="02010701010101010101" pitchFamily="2" charset="-79"/>
                <a:cs typeface="Guttman-Aharoni" panose="02010701010101010101" pitchFamily="2" charset="-79"/>
              </a:rPr>
              <a:t>המחלקה להנדסת תוכנה</a:t>
            </a:r>
            <a:endParaRPr lang="en-US" sz="4400" i="1" dirty="0">
              <a:ln w="0"/>
              <a:solidFill>
                <a:srgbClr val="F41D25"/>
              </a:solidFill>
              <a:cs typeface="Guttman-Aharoni" panose="02010701010101010101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6158" y="2466478"/>
            <a:ext cx="17847347" cy="6678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7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7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8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600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6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 https://github.com/liranbg/BetweenUs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506841" y="27957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82234" y="10406869"/>
            <a:ext cx="163951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/>
              <a:t>This project focuses on the privacy and security issue with Cloud Computing</a:t>
            </a:r>
          </a:p>
          <a:p>
            <a:r>
              <a:rPr lang="en-US" sz="2800" b="1" i="1" dirty="0"/>
              <a:t>Social services stores and retain the information passed by and through them in plain non-encrypted manner.</a:t>
            </a:r>
          </a:p>
          <a:p>
            <a:r>
              <a:rPr lang="en-US" sz="2800" b="1" i="1" dirty="0"/>
              <a:t>Malicious administrator in the service can peek into the data, thus risking the user security and privacy.</a:t>
            </a:r>
            <a:endParaRPr lang="en-US" sz="7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25709" y="13524301"/>
            <a:ext cx="17708244" cy="6001643"/>
            <a:chOff x="1070822" y="13524301"/>
            <a:chExt cx="17708244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1070822" y="13524301"/>
              <a:ext cx="9392187" cy="600164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Encryption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Assuming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participants, threshold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while 2 &lt;=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&lt;= N</a:t>
              </a:r>
              <a:endPara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Generating new symmetric key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AES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and encrypting the input data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Splitting the encrypted data into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shares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SSS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participants public keys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each share with a public key and assign it to a participant accordingly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Requesting the server to create a new transaction</a:t>
              </a:r>
            </a:p>
            <a:p>
              <a:pPr marL="914400" lvl="1" indent="-457200">
                <a:buAutoNum type="arabicPeriod"/>
              </a:pP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Share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own share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 the encrypted share using own private key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requestee public key</a:t>
              </a:r>
            </a:p>
            <a:p>
              <a:pPr marL="914400" lvl="1" indent="-457200">
                <a:buFontTx/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own share with the given public key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the encrypted share back to the server, to be added for the requestee stash.</a:t>
              </a:r>
            </a:p>
            <a:p>
              <a:pPr marL="914400" lvl="1" indent="-457200">
                <a:buAutoNum type="arabicPeriod"/>
              </a:pP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shares in own stash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number of shares &gt;= K:</a:t>
              </a:r>
            </a:p>
            <a:p>
              <a:pPr marL="1371600" lvl="2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all shares using the private key</a:t>
              </a:r>
            </a:p>
            <a:p>
              <a:pPr marL="1371600" lvl="2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Join all shares to get the asymmetric key</a:t>
              </a:r>
            </a:p>
            <a:p>
              <a:pPr marL="1371600" lvl="2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the encrypted input data with the asymmetric key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25338" y="13527798"/>
              <a:ext cx="5653728" cy="18466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i="1" dirty="0"/>
                <a:t>Terminology:</a:t>
              </a:r>
            </a:p>
            <a:p>
              <a:r>
                <a:rPr lang="en-US" sz="1600" b="1" i="1" dirty="0"/>
                <a:t>SSS: Shamir secret sharing</a:t>
              </a:r>
            </a:p>
            <a:p>
              <a:r>
                <a:rPr lang="en-US" sz="1600" b="1" i="1" dirty="0"/>
                <a:t>AES: Asymmetric block cipher algorithm</a:t>
              </a:r>
            </a:p>
            <a:p>
              <a:r>
                <a:rPr lang="en-US" sz="1600" b="1" i="1" dirty="0"/>
                <a:t>RSA: Public-Private symmetric cryptography algorithm</a:t>
              </a:r>
            </a:p>
            <a:p>
              <a:r>
                <a:rPr lang="en-US" sz="1600" b="1" i="1" dirty="0"/>
                <a:t>Threshold: Number of needed shares to reconstruct the SSS input</a:t>
              </a:r>
            </a:p>
            <a:p>
              <a:r>
                <a:rPr lang="en-US" sz="1600" b="1" i="1" dirty="0"/>
                <a:t>Share: SSS algorithm output</a:t>
              </a:r>
            </a:p>
            <a:p>
              <a:r>
                <a:rPr lang="en-US" sz="1600" b="1" i="1" dirty="0"/>
                <a:t>Stash: Stored users shares in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955820"/>
            <a:ext cx="20159663" cy="86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298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Guttman-Aharoni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58</cp:revision>
  <dcterms:created xsi:type="dcterms:W3CDTF">2016-07-02T10:23:01Z</dcterms:created>
  <dcterms:modified xsi:type="dcterms:W3CDTF">2016-07-02T11:53:47Z</dcterms:modified>
</cp:coreProperties>
</file>