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0159663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2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כ"ו/סיון/תשע"ו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4949049"/>
            <a:ext cx="17135714" cy="10528100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5883154"/>
            <a:ext cx="15119747" cy="7301067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1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75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610015"/>
            <a:ext cx="4346927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610015"/>
            <a:ext cx="12788786" cy="256272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3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4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7539080"/>
            <a:ext cx="17387709" cy="12579118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20237201"/>
            <a:ext cx="17387709" cy="6615061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1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610022"/>
            <a:ext cx="17387709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7413073"/>
            <a:ext cx="8528481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11046105"/>
            <a:ext cx="8528481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7413073"/>
            <a:ext cx="8570483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11046105"/>
            <a:ext cx="8570483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2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2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4354048"/>
            <a:ext cx="10205829" cy="21490205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0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4354048"/>
            <a:ext cx="10205829" cy="21490205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3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610022"/>
            <a:ext cx="17387709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8050077"/>
            <a:ext cx="17387709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8028274"/>
            <a:ext cx="680388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9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2015978" rtl="1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r" defTabSz="2015978" rtl="1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04" y="0"/>
            <a:ext cx="8441859" cy="16379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377" y="439537"/>
            <a:ext cx="5740426" cy="758897"/>
          </a:xfrm>
          <a:prstGeom prst="rect">
            <a:avLst/>
          </a:prstGeom>
          <a:noFill/>
        </p:spPr>
        <p:txBody>
          <a:bodyPr wrap="none" lIns="80998" tIns="40499" rIns="80998" bIns="40499">
            <a:spAutoFit/>
          </a:bodyPr>
          <a:lstStyle/>
          <a:p>
            <a:pPr algn="ctr"/>
            <a:r>
              <a:rPr lang="he-IL" sz="4400" i="1" dirty="0">
                <a:ln w="0"/>
                <a:solidFill>
                  <a:srgbClr val="F41D25"/>
                </a:solidFill>
                <a:latin typeface="Guttman-Aharoni" panose="02010701010101010101" pitchFamily="2" charset="-79"/>
                <a:cs typeface="Guttman-Aharoni" panose="02010701010101010101" pitchFamily="2" charset="-79"/>
              </a:rPr>
              <a:t>המחלקה להנדסת תוכנה</a:t>
            </a:r>
            <a:endParaRPr lang="en-US" sz="4400" i="1" dirty="0">
              <a:ln w="0"/>
              <a:solidFill>
                <a:srgbClr val="F41D25"/>
              </a:solidFill>
              <a:cs typeface="Guttman-Aharoni" panose="02010701010101010101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6158" y="2466478"/>
            <a:ext cx="17847347" cy="6678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7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7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8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600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6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 https://github.com/liranbg/BetweenUs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506841" y="27957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889" y="9973735"/>
            <a:ext cx="163951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/>
              <a:t>This project focuses on the privacy and security issue with Cloud Computing</a:t>
            </a:r>
          </a:p>
          <a:p>
            <a:r>
              <a:rPr lang="en-US" sz="2800" b="1" i="1" dirty="0"/>
              <a:t>Social services stores and retain the information passed by and through them in plain non-encrypted manner.</a:t>
            </a:r>
          </a:p>
          <a:p>
            <a:r>
              <a:rPr lang="en-US" sz="2800" b="1" i="1" dirty="0"/>
              <a:t>Malicious administrator in the service can peek into the data, thus risking the user security and privacy.</a:t>
            </a:r>
            <a:endParaRPr lang="en-US" sz="7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Guttman-Aharoni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30</cp:revision>
  <dcterms:created xsi:type="dcterms:W3CDTF">2016-07-02T10:23:01Z</dcterms:created>
  <dcterms:modified xsi:type="dcterms:W3CDTF">2016-07-02T11:09:05Z</dcterms:modified>
</cp:coreProperties>
</file>