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3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כ"ו/סיון/תשע"ו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6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61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04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7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0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57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48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3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9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5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53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1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1800088" rtl="1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r" defTabSz="1800088" rtl="1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ranbg/Between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54" y="0"/>
            <a:ext cx="7034809" cy="1364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4015" y="2055376"/>
            <a:ext cx="14872633" cy="556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76199" tIns="38100" rIns="76199" bIns="38100">
            <a:spAutoFit/>
          </a:bodyPr>
          <a:lstStyle/>
          <a:p>
            <a:pPr algn="ctr"/>
            <a:r>
              <a:rPr lang="en-US" sz="6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6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667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sz="2333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333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0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022871" y="163285"/>
            <a:ext cx="3779897" cy="1341665"/>
          </a:xfrm>
          <a:prstGeom prst="rect">
            <a:avLst/>
          </a:prstGeom>
        </p:spPr>
        <p:txBody>
          <a:bodyPr vert="horz" lIns="76199" tIns="38100" rIns="76199" bIns="3810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79471" y="8672300"/>
            <a:ext cx="12841720" cy="1205395"/>
          </a:xfrm>
          <a:prstGeom prst="rect">
            <a:avLst/>
          </a:prstGeom>
          <a:noFill/>
        </p:spPr>
        <p:txBody>
          <a:bodyPr wrap="none" lIns="76199" tIns="38100" rIns="76199" bIns="38100">
            <a:spAutoFit/>
          </a:bodyPr>
          <a:lstStyle/>
          <a:p>
            <a:pPr algn="ctr"/>
            <a:r>
              <a:rPr lang="en-US" sz="2667" b="1" dirty="0"/>
              <a:t>This project focuses on the privacy and security issues with Cloud Computing</a:t>
            </a:r>
          </a:p>
          <a:p>
            <a:pPr algn="ctr"/>
            <a:r>
              <a:rPr lang="en-US" sz="2333" b="1" i="1" dirty="0"/>
              <a:t>Social-sharing services store data in a plain and non-encrypted manner</a:t>
            </a:r>
          </a:p>
          <a:p>
            <a:pPr algn="ctr"/>
            <a:r>
              <a:rPr lang="en-US" sz="2333" b="1" i="1" dirty="0"/>
              <a:t>Malicious admins within the organizations have the ability to look at any data, violating users’ privacy</a:t>
            </a:r>
            <a:endParaRPr lang="en-US" sz="6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21974" y="11270132"/>
            <a:ext cx="14756715" cy="4423712"/>
            <a:chOff x="1070822" y="13524301"/>
            <a:chExt cx="17708244" cy="5308510"/>
          </a:xfrm>
        </p:grpSpPr>
        <p:sp>
          <p:nvSpPr>
            <p:cNvPr id="3" name="TextBox 2"/>
            <p:cNvSpPr txBox="1"/>
            <p:nvPr/>
          </p:nvSpPr>
          <p:spPr>
            <a:xfrm>
              <a:off x="1070822" y="13524301"/>
              <a:ext cx="8206718" cy="53085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Encryption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Assuming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participants, threshold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while 2 &lt;=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&lt;=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Generating new symmetric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AES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and encrypting the input data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Splitting the encrypted data into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shares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SSS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participants public keys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each share with a public key and assign it to a participant accordingly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Requesting the server to create a new transaction</a:t>
              </a:r>
            </a:p>
            <a:p>
              <a:pPr marL="761970" lvl="1" indent="-380985">
                <a:buAutoNum type="arabicPeriod"/>
              </a:pPr>
              <a:endParaRPr lang="en-US" sz="128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Share</a:t>
              </a:r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own share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 the encrypted share using own private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requestee public key</a:t>
              </a:r>
            </a:p>
            <a:p>
              <a:pPr marL="761970" lvl="1" indent="-380985">
                <a:buFontTx/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own share with the given public key (</a:t>
              </a:r>
              <a:r>
                <a:rPr lang="en-US" sz="1286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the encrypted share back to the server, to be added for the requestee stash.</a:t>
              </a:r>
            </a:p>
            <a:p>
              <a:pPr marL="761970" lvl="1" indent="-380985">
                <a:buAutoNum type="arabicPeriod"/>
              </a:pPr>
              <a:endParaRPr lang="en-US" sz="128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667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</a:t>
              </a:r>
              <a:r>
                <a:rPr lang="en-US" sz="16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shares in own stash</a:t>
              </a:r>
            </a:p>
            <a:p>
              <a:pPr marL="761970" lvl="1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number of shares &gt;= </a:t>
              </a:r>
              <a:r>
                <a:rPr lang="en-US" sz="1286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all shares using the private key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Join all shares to get the asymmetric key</a:t>
              </a:r>
            </a:p>
            <a:p>
              <a:pPr marL="1142954" lvl="2" indent="-380985">
                <a:buAutoNum type="arabicPeriod"/>
              </a:pPr>
              <a:r>
                <a:rPr lang="en-US" sz="1286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the encrypted input data with the asymmetric key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25337" y="13527798"/>
              <a:ext cx="5653729" cy="23261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333" b="1" i="1" dirty="0"/>
                <a:t>Terminology:</a:t>
              </a:r>
            </a:p>
            <a:p>
              <a:r>
                <a:rPr lang="en-US" sz="1333" b="1" i="1" dirty="0"/>
                <a:t>SSS: Shamir secret sharing</a:t>
              </a:r>
            </a:p>
            <a:p>
              <a:r>
                <a:rPr lang="en-US" sz="1333" b="1" i="1" dirty="0"/>
                <a:t>AES: Asymmetric block cipher algorithm</a:t>
              </a:r>
            </a:p>
            <a:p>
              <a:r>
                <a:rPr lang="en-US" sz="1333" b="1" i="1" dirty="0"/>
                <a:t>RSA: Public-Private symmetric cryptography algorithm</a:t>
              </a:r>
            </a:p>
            <a:p>
              <a:r>
                <a:rPr lang="en-US" sz="1333" b="1" i="1" dirty="0"/>
                <a:t>Share: SSS algorithm output</a:t>
              </a:r>
            </a:p>
            <a:p>
              <a:r>
                <a:rPr lang="en-US" sz="1333" b="1" i="1" dirty="0"/>
                <a:t>Stash: Data structure that holds current user shares</a:t>
              </a:r>
            </a:p>
            <a:p>
              <a:r>
                <a:rPr lang="en-US" sz="1333" b="1" i="1" dirty="0"/>
                <a:t>Threshold: Number of needed shares to reconstruct the SSS input</a:t>
              </a:r>
            </a:p>
            <a:p>
              <a:endParaRPr lang="en-US" sz="1333" b="1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9" y="17373600"/>
            <a:ext cx="17484065" cy="75111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60" y="6909399"/>
            <a:ext cx="1065250" cy="10652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0559" y="8308020"/>
            <a:ext cx="1679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559" y="16801056"/>
            <a:ext cx="16799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" y="457906"/>
            <a:ext cx="5166753" cy="9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293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73</cp:revision>
  <dcterms:created xsi:type="dcterms:W3CDTF">2016-07-02T10:23:01Z</dcterms:created>
  <dcterms:modified xsi:type="dcterms:W3CDTF">2016-07-02T12:35:53Z</dcterms:modified>
</cp:coreProperties>
</file>