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20"/>
  </p:notesMasterIdLst>
  <p:sldIdLst>
    <p:sldId id="256" r:id="rId2"/>
    <p:sldId id="264" r:id="rId3"/>
    <p:sldId id="265" r:id="rId4"/>
    <p:sldId id="267" r:id="rId5"/>
    <p:sldId id="269" r:id="rId6"/>
    <p:sldId id="258" r:id="rId7"/>
    <p:sldId id="259" r:id="rId8"/>
    <p:sldId id="270" r:id="rId9"/>
    <p:sldId id="260" r:id="rId10"/>
    <p:sldId id="262" r:id="rId11"/>
    <p:sldId id="261" r:id="rId12"/>
    <p:sldId id="263" r:id="rId13"/>
    <p:sldId id="271" r:id="rId14"/>
    <p:sldId id="273" r:id="rId15"/>
    <p:sldId id="272" r:id="rId16"/>
    <p:sldId id="274" r:id="rId17"/>
    <p:sldId id="266" r:id="rId18"/>
    <p:sldId id="268" r:id="rId19"/>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lgn="l" defTabSz="449263" rtl="0" eaLnBrk="0" fontAlgn="base" hangingPunct="0">
      <a:spcBef>
        <a:spcPct val="0"/>
      </a:spcBef>
      <a:spcAft>
        <a:spcPct val="0"/>
      </a:spcAft>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3876" autoAdjust="0"/>
  </p:normalViewPr>
  <p:slideViewPr>
    <p:cSldViewPr>
      <p:cViewPr>
        <p:scale>
          <a:sx n="70" d="100"/>
          <a:sy n="70" d="100"/>
        </p:scale>
        <p:origin x="960" y="-1219"/>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endParaRPr lang="en-US" alt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fld id="{9F6CCC48-01A6-46CE-B786-D033043E84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242FC2B9-63DB-4527-A519-8A16EB088655}" type="slidenum">
              <a:rPr lang="en-US" altLang="en-US" sz="1400" smtClean="0">
                <a:ea typeface="Arial Unicode MS" panose="020B0604020202020204" pitchFamily="34" charset="-128"/>
              </a:rPr>
              <a:pPr>
                <a:spcBef>
                  <a:spcPct val="0"/>
                </a:spcBef>
              </a:pPr>
              <a:t>1</a:t>
            </a:fld>
            <a:endParaRPr lang="en-US" altLang="en-US" sz="1400">
              <a:ea typeface="Arial Unicode MS" panose="020B0604020202020204" pitchFamily="34" charset="-128"/>
            </a:endParaRPr>
          </a:p>
        </p:txBody>
      </p:sp>
      <p:sp>
        <p:nvSpPr>
          <p:cNvPr id="204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ES" altLang="en-US" dirty="0" smtClean="0"/>
              <a:t>2-4, 12-17 LIRAN</a:t>
            </a:r>
          </a:p>
          <a:p>
            <a:r>
              <a:rPr lang="es-ES" altLang="en-US" dirty="0" smtClean="0"/>
              <a:t>5-11 NADAV</a:t>
            </a:r>
            <a:endParaRPr lang="es-E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48F56BC-F74B-4F50-989A-4C00E4FABA41}" type="slidenum">
              <a:rPr lang="en-US" altLang="en-US" sz="1400" smtClean="0">
                <a:ea typeface="Arial Unicode MS" panose="020B0604020202020204" pitchFamily="34" charset="-128"/>
              </a:rPr>
              <a:pPr>
                <a:spcBef>
                  <a:spcPct val="0"/>
                </a:spcBef>
              </a:pPr>
              <a:t>11</a:t>
            </a:fld>
            <a:endParaRPr lang="en-US" altLang="en-US" sz="1400">
              <a:ea typeface="Arial Unicode MS" panose="020B0604020202020204" pitchFamily="34" charset="-128"/>
            </a:endParaRPr>
          </a:p>
        </p:txBody>
      </p:sp>
      <p:sp>
        <p:nvSpPr>
          <p:cNvPr id="389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0D911EE-675D-494D-A653-CCEEEC2D141A}" type="slidenum">
              <a:rPr lang="en-US" altLang="en-US" sz="1400" smtClean="0">
                <a:ea typeface="Arial Unicode MS" panose="020B0604020202020204" pitchFamily="34" charset="-128"/>
              </a:rPr>
              <a:pPr>
                <a:spcBef>
                  <a:spcPct val="0"/>
                </a:spcBef>
              </a:pPr>
              <a:t>12</a:t>
            </a:fld>
            <a:endParaRPr lang="en-US" altLang="en-US" sz="1400">
              <a:ea typeface="Arial Unicode MS" panose="020B0604020202020204" pitchFamily="34" charset="-128"/>
            </a:endParaRPr>
          </a:p>
        </p:txBody>
      </p:sp>
      <p:sp>
        <p:nvSpPr>
          <p:cNvPr id="409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המידע שנשמר</a:t>
            </a:r>
            <a:r>
              <a:rPr lang="he-IL" baseline="0" dirty="0"/>
              <a:t> בשרת מוצפן בעזרת מפתח סימטרי שחולק</a:t>
            </a:r>
            <a:endParaRPr lang="he-IL" dirty="0"/>
          </a:p>
        </p:txBody>
      </p:sp>
      <p:sp>
        <p:nvSpPr>
          <p:cNvPr id="4" name="Slide Number Placeholder 3"/>
          <p:cNvSpPr>
            <a:spLocks noGrp="1"/>
          </p:cNvSpPr>
          <p:nvPr>
            <p:ph type="sldNum" idx="10"/>
          </p:nvPr>
        </p:nvSpPr>
        <p:spPr/>
        <p:txBody>
          <a:bodyPr/>
          <a:lstStyle/>
          <a:p>
            <a:pPr>
              <a:defRPr/>
            </a:pPr>
            <a:fld id="{9F6CCC48-01A6-46CE-B786-D033043E846F}" type="slidenum">
              <a:rPr lang="en-US" altLang="en-US" smtClean="0"/>
              <a:pPr>
                <a:defRPr/>
              </a:pPr>
              <a:t>14</a:t>
            </a:fld>
            <a:endParaRPr lang="en-US" altLang="en-US"/>
          </a:p>
        </p:txBody>
      </p:sp>
    </p:spTree>
    <p:extLst>
      <p:ext uri="{BB962C8B-B14F-4D97-AF65-F5344CB8AC3E}">
        <p14:creationId xmlns:p14="http://schemas.microsoft.com/office/powerpoint/2010/main" val="1358511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he-IL" altLang="he-IL" dirty="0"/>
          </a:p>
        </p:txBody>
      </p:sp>
      <p:sp>
        <p:nvSpPr>
          <p:cNvPr id="4" name="Slide Number Placeholder 3"/>
          <p:cNvSpPr>
            <a:spLocks noGrp="1"/>
          </p:cNvSpPr>
          <p:nvPr>
            <p:ph type="sldNum" sz="quarter"/>
          </p:nvPr>
        </p:nvSpPr>
        <p:spPr/>
        <p:txBody>
          <a:bodyPr/>
          <a:lstStyle/>
          <a:p>
            <a:pPr>
              <a:defRPr/>
            </a:pPr>
            <a:fld id="{EBC29254-BE72-4032-B8B1-2138AFE07F40}" type="slidenum">
              <a:rPr lang="en-US" altLang="en-US" smtClean="0"/>
              <a:pPr>
                <a:defRPr/>
              </a:pPr>
              <a:t>17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smtClean="0"/>
              <a:t>מבנה המצגת הוא כזה...</a:t>
            </a:r>
          </a:p>
          <a:p>
            <a:pPr algn="r"/>
            <a:r>
              <a:rPr lang="he-IL" dirty="0" smtClean="0"/>
              <a:t>נדבר על המבוא והמוטיבציה שהובילו אותנו ליצרית ובניית</a:t>
            </a:r>
            <a:r>
              <a:rPr lang="he-IL" baseline="0" dirty="0" smtClean="0"/>
              <a:t> הפרויקט</a:t>
            </a:r>
          </a:p>
          <a:p>
            <a:pPr algn="r"/>
            <a:r>
              <a:rPr lang="he-IL" baseline="0" dirty="0" smtClean="0"/>
              <a:t>נציג את הבעיה והפתרון לבעיה שנוצרו תוך כדי תיכון הפרויקט </a:t>
            </a:r>
          </a:p>
          <a:p>
            <a:pPr algn="r"/>
            <a:r>
              <a:rPr lang="he-IL" baseline="0" dirty="0" smtClean="0"/>
              <a:t>ולאחר מכן נציג את הטכנולוגיות והכלים בהם השתמשנו בפרויקט</a:t>
            </a:r>
          </a:p>
          <a:p>
            <a:pPr algn="r"/>
            <a:r>
              <a:rPr lang="he-IL" baseline="0" dirty="0" smtClean="0"/>
              <a:t>לבסוף סיכום וזמן שאלות</a:t>
            </a:r>
          </a:p>
          <a:p>
            <a:pPr algn="r"/>
            <a:endParaRPr lang="en-US" dirty="0"/>
          </a:p>
        </p:txBody>
      </p:sp>
      <p:sp>
        <p:nvSpPr>
          <p:cNvPr id="4" name="מציין מיקום של מספר שקופית 3"/>
          <p:cNvSpPr>
            <a:spLocks noGrp="1"/>
          </p:cNvSpPr>
          <p:nvPr>
            <p:ph type="sldNum" idx="10"/>
          </p:nvPr>
        </p:nvSpPr>
        <p:spPr/>
        <p:txBody>
          <a:bodyPr/>
          <a:lstStyle/>
          <a:p>
            <a:pPr>
              <a:defRPr/>
            </a:pPr>
            <a:fld id="{9F6CCC48-01A6-46CE-B786-D033043E846F}" type="slidenum">
              <a:rPr lang="en-US" altLang="en-US" smtClean="0"/>
              <a:pPr>
                <a:defRPr/>
              </a:pPr>
              <a:t>2</a:t>
            </a:fld>
            <a:endParaRPr lang="en-US" altLang="en-US"/>
          </a:p>
        </p:txBody>
      </p:sp>
    </p:spTree>
    <p:extLst>
      <p:ext uri="{BB962C8B-B14F-4D97-AF65-F5344CB8AC3E}">
        <p14:creationId xmlns:p14="http://schemas.microsoft.com/office/powerpoint/2010/main" val="72745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pPr algn="r" rtl="1"/>
            <a:r>
              <a:rPr lang="he-IL" altLang="he-IL" dirty="0" smtClean="0"/>
              <a:t>כיום אנו מתמודדים עם כמויות מידע ונפחים עצומים של מידע שמועלים לענן</a:t>
            </a:r>
          </a:p>
          <a:p>
            <a:pPr algn="r" rtl="1"/>
            <a:r>
              <a:rPr lang="he-IL" altLang="he-IL" dirty="0" smtClean="0"/>
              <a:t>ספקיות אחסון הענן לעיתים מספקות גם לעיתים</a:t>
            </a:r>
            <a:r>
              <a:rPr lang="he-IL" altLang="he-IL" baseline="0" dirty="0" smtClean="0"/>
              <a:t> שירותי הצפנה לתוכן שמועלה</a:t>
            </a:r>
          </a:p>
          <a:p>
            <a:pPr algn="r" rtl="1"/>
            <a:r>
              <a:rPr lang="he-IL" altLang="he-IL" baseline="0" dirty="0" smtClean="0"/>
              <a:t>אך כיצד נבטיח </a:t>
            </a:r>
            <a:r>
              <a:rPr lang="he-IL" altLang="he-IL" baseline="0" dirty="0" err="1" smtClean="0"/>
              <a:t>שלאדמין</a:t>
            </a:r>
            <a:r>
              <a:rPr lang="he-IL" altLang="he-IL" baseline="0" dirty="0" smtClean="0"/>
              <a:t> השירות אין את המפתחות לפענוח המידע?</a:t>
            </a:r>
          </a:p>
          <a:p>
            <a:pPr algn="r" rtl="1"/>
            <a:r>
              <a:rPr lang="he-IL" altLang="he-IL" baseline="0" dirty="0" smtClean="0"/>
              <a:t>כיצד נבטיח שלשירות הענן לא תהיה גישה למידע שהעלנו? שהם לא ישמשו במידע לצרכי פרסום?</a:t>
            </a:r>
          </a:p>
          <a:p>
            <a:pPr algn="r" rtl="1"/>
            <a:endParaRPr lang="he-IL" altLang="he-IL" baseline="0" dirty="0" smtClean="0"/>
          </a:p>
          <a:p>
            <a:pPr algn="r" rtl="1"/>
            <a:r>
              <a:rPr lang="he-IL" altLang="he-IL" baseline="0" dirty="0" smtClean="0"/>
              <a:t>בנוסף,</a:t>
            </a:r>
          </a:p>
          <a:p>
            <a:pPr algn="r" rtl="1"/>
            <a:endParaRPr lang="he-IL" altLang="he-IL" baseline="0" dirty="0" smtClean="0"/>
          </a:p>
          <a:p>
            <a:pPr algn="r" rtl="1"/>
            <a:r>
              <a:rPr lang="he-IL" altLang="he-IL" baseline="0" dirty="0" smtClean="0"/>
              <a:t>אנו נרצה להצפין ולבזר את המידע בין מספר גורמים. לספק גישה תלותית בין מספר גורמים לצורך פענוח והצגת המידע.</a:t>
            </a:r>
          </a:p>
          <a:p>
            <a:pPr algn="r" rtl="1"/>
            <a:endParaRPr lang="he-IL" altLang="he-IL" dirty="0"/>
          </a:p>
          <a:p>
            <a:pPr algn="r" rtl="1"/>
            <a:r>
              <a:rPr lang="he-IL" altLang="he-IL" dirty="0" smtClean="0"/>
              <a:t>נרצה</a:t>
            </a:r>
            <a:r>
              <a:rPr lang="he-IL" altLang="he-IL" baseline="0" dirty="0" smtClean="0"/>
              <a:t> מעין שירות שיספק לנו הצפנה קבוצתית.</a:t>
            </a:r>
          </a:p>
          <a:p>
            <a:pPr algn="r" rtl="1"/>
            <a:endParaRPr lang="he-IL" altLang="he-IL" dirty="0"/>
          </a:p>
          <a:p>
            <a:pPr algn="r" rtl="1"/>
            <a:r>
              <a:rPr lang="he-IL" altLang="he-IL" dirty="0" smtClean="0"/>
              <a:t>הצפנה </a:t>
            </a:r>
            <a:r>
              <a:rPr lang="he-IL" altLang="he-IL" dirty="0"/>
              <a:t>קבוצתית היא </a:t>
            </a:r>
            <a:endParaRPr lang="en-US" altLang="he-IL" dirty="0"/>
          </a:p>
          <a:p>
            <a:pPr algn="r" rtl="1"/>
            <a:r>
              <a:rPr lang="he-IL" altLang="he-IL" dirty="0"/>
              <a:t>אנו רוצים לחלק סוד בין מספר גורמים, כל אחד מקבל נתח קטן מהסוד</a:t>
            </a:r>
          </a:p>
          <a:p>
            <a:pPr algn="r" rtl="1"/>
            <a:r>
              <a:rPr lang="he-IL" altLang="he-IL" dirty="0"/>
              <a:t>ורק כאשר הגורמים ייפגשו, הם יוכלו לשחזר את הסוד</a:t>
            </a:r>
          </a:p>
          <a:p>
            <a:endParaRPr lang="he-IL" altLang="he-IL" dirty="0"/>
          </a:p>
        </p:txBody>
      </p:sp>
      <p:sp>
        <p:nvSpPr>
          <p:cNvPr id="4" name="Slide Number Placeholder 3"/>
          <p:cNvSpPr>
            <a:spLocks noGrp="1"/>
          </p:cNvSpPr>
          <p:nvPr>
            <p:ph type="sldNum" sz="quarter"/>
          </p:nvPr>
        </p:nvSpPr>
        <p:spPr/>
        <p:txBody>
          <a:bodyPr/>
          <a:lstStyle/>
          <a:p>
            <a:pPr>
              <a:defRPr/>
            </a:pPr>
            <a:fld id="{A6B3F93F-7AC6-4BBE-9362-5DFE6CACFAEE}" type="slidenum">
              <a:rPr lang="en-US" altLang="en-US" smtClean="0"/>
              <a:pPr>
                <a:defRPr/>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pPr algn="r" rtl="1"/>
            <a:r>
              <a:rPr lang="he-IL" altLang="he-IL" dirty="0" smtClean="0"/>
              <a:t>המוטיבציה</a:t>
            </a:r>
            <a:r>
              <a:rPr lang="he-IL" altLang="he-IL" baseline="0" dirty="0" smtClean="0"/>
              <a:t> לפרויקט היא יצירת שירות לבעיות האבטחה והפרטיות בענן שהוצגו קודם לכן תוך הוספת פונקציונאליות לשימושים נרחבים יותר.</a:t>
            </a:r>
          </a:p>
          <a:p>
            <a:pPr algn="r" rtl="1"/>
            <a:endParaRPr lang="he-IL" altLang="he-IL" dirty="0" smtClean="0"/>
          </a:p>
          <a:p>
            <a:pPr algn="r" rtl="1"/>
            <a:endParaRPr lang="he-IL" altLang="he-IL" baseline="0" dirty="0" smtClean="0"/>
          </a:p>
          <a:p>
            <a:pPr marL="0" lvl="0" indent="0" algn="r" rtl="1">
              <a:buNone/>
            </a:pPr>
            <a:r>
              <a:rPr lang="he-IL" altLang="he-IL" baseline="0" dirty="0" smtClean="0"/>
              <a:t>מאחר ויש מגוון רחב של אלגוריתמי הצפנה חזקים, מטרתנו היא לארוז את האלגוריתמים אל תזרים עבודה יחיד על מנת לתת מענה לבעיית חשיפת המידע מצד השרת, והעברת כוח הפענוח אל ידי משתמשי הקצה</a:t>
            </a:r>
          </a:p>
          <a:p>
            <a:pPr algn="r" rtl="1"/>
            <a:endParaRPr lang="en-US" altLang="he-IL" dirty="0" smtClean="0"/>
          </a:p>
          <a:p>
            <a:pPr marL="228600" lvl="0" indent="-228600" algn="r" rtl="1">
              <a:buAutoNum type="arabicPeriod"/>
            </a:pPr>
            <a:endParaRPr lang="he-IL" altLang="he-IL" baseline="0" dirty="0" smtClean="0"/>
          </a:p>
          <a:p>
            <a:pPr marL="0" marR="0" lvl="0" indent="0" algn="r" defTabSz="449263"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he-IL" altLang="he-IL" baseline="0" dirty="0" smtClean="0"/>
              <a:t>בנוסף, מתן סט כלים למפתח ע"מ לייצר </a:t>
            </a:r>
            <a:r>
              <a:rPr lang="en-US" altLang="he-IL" baseline="0" dirty="0" smtClean="0"/>
              <a:t>USE-CASES</a:t>
            </a:r>
            <a:r>
              <a:rPr lang="he-IL" altLang="he-IL" baseline="0" dirty="0" smtClean="0"/>
              <a:t> משלו לאלגוריתם, כלומר, צד השרת עובד עם קריאות </a:t>
            </a:r>
            <a:r>
              <a:rPr lang="en-US" altLang="he-IL" baseline="0" dirty="0" smtClean="0"/>
              <a:t>API</a:t>
            </a:r>
            <a:r>
              <a:rPr lang="he-IL" altLang="he-IL" baseline="0" dirty="0" smtClean="0"/>
              <a:t> פשוטות, ואספקת ספרייה לצד הלקוח שמממשת את הפונקציונליות של האלגוריתם.</a:t>
            </a:r>
          </a:p>
          <a:p>
            <a:pPr marL="228600" marR="0" lvl="0" indent="-228600" algn="r" defTabSz="449263"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AutoNum type="arabicPeriod"/>
              <a:tabLst/>
              <a:defRPr/>
            </a:pPr>
            <a:endParaRPr lang="en-US" altLang="he-IL" baseline="0" dirty="0" smtClean="0"/>
          </a:p>
          <a:p>
            <a:pPr algn="r" rtl="1"/>
            <a:r>
              <a:rPr lang="he-IL" altLang="he-IL" dirty="0" smtClean="0"/>
              <a:t>חלוקת</a:t>
            </a:r>
            <a:r>
              <a:rPr lang="he-IL" altLang="he-IL" baseline="0" dirty="0" smtClean="0"/>
              <a:t> סמכויות-</a:t>
            </a:r>
          </a:p>
          <a:p>
            <a:pPr algn="r" rtl="1"/>
            <a:r>
              <a:rPr lang="he-IL" altLang="he-IL" baseline="0" dirty="0" smtClean="0"/>
              <a:t>&gt; דוגמת סיבובי המפתחות בעת שיגור טיל</a:t>
            </a:r>
          </a:p>
          <a:p>
            <a:pPr algn="r" rtl="1"/>
            <a:r>
              <a:rPr lang="he-IL" altLang="he-IL" baseline="0" dirty="0" smtClean="0"/>
              <a:t>&gt; מתן הלוואה ללקוח בנק</a:t>
            </a:r>
          </a:p>
          <a:p>
            <a:pPr marL="228600" marR="0" lvl="0" indent="-228600" algn="r" defTabSz="449263"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AutoNum type="arabicPeriod"/>
              <a:tabLst/>
              <a:defRPr/>
            </a:pPr>
            <a:endParaRPr lang="en-US" altLang="he-IL" baseline="0" dirty="0" smtClean="0"/>
          </a:p>
          <a:p>
            <a:pPr marL="228600" marR="0" lvl="0" indent="-228600" algn="r" defTabSz="449263"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AutoNum type="arabicPeriod"/>
              <a:tabLst/>
              <a:defRPr/>
            </a:pPr>
            <a:endParaRPr lang="he-IL" altLang="he-IL" baseline="0" dirty="0" smtClean="0"/>
          </a:p>
          <a:p>
            <a:pPr marL="228600" lvl="0" indent="-228600" algn="r" rtl="1">
              <a:buAutoNum type="arabicPeriod"/>
            </a:pPr>
            <a:r>
              <a:rPr lang="he-IL" altLang="he-IL" baseline="0" dirty="0" smtClean="0"/>
              <a:t>שמנו כמטרה לפנינו לייצר שירות, שמאמץ האינטגרציה שלו לתוך שירותים קיימים יהיה חלק ככל האפשר  (</a:t>
            </a:r>
            <a:r>
              <a:rPr lang="en-US" altLang="he-IL" baseline="0" dirty="0" smtClean="0"/>
              <a:t>SEAMLESS INTEGRATION</a:t>
            </a:r>
            <a:r>
              <a:rPr lang="he-IL" altLang="he-IL" baseline="0" dirty="0" smtClean="0"/>
              <a:t>).</a:t>
            </a:r>
          </a:p>
          <a:p>
            <a:pPr algn="r" rtl="1"/>
            <a:endParaRPr lang="he-IL" altLang="he-IL" dirty="0" smtClean="0"/>
          </a:p>
          <a:p>
            <a:pPr algn="r" rtl="1"/>
            <a:endParaRPr lang="he-IL" altLang="he-IL" baseline="0" dirty="0"/>
          </a:p>
        </p:txBody>
      </p:sp>
      <p:sp>
        <p:nvSpPr>
          <p:cNvPr id="4" name="Slide Number Placeholder 3"/>
          <p:cNvSpPr>
            <a:spLocks noGrp="1"/>
          </p:cNvSpPr>
          <p:nvPr>
            <p:ph type="sldNum" sz="quarter"/>
          </p:nvPr>
        </p:nvSpPr>
        <p:spPr/>
        <p:txBody>
          <a:bodyPr/>
          <a:lstStyle/>
          <a:p>
            <a:pPr>
              <a:defRPr/>
            </a:pPr>
            <a:fld id="{B275ECBB-63EB-4CDD-8A1A-B2EBE70A2B29}" type="slidenum">
              <a:rPr lang="en-US" altLang="en-US" smtClean="0"/>
              <a:pPr>
                <a:defRPr/>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אנו</a:t>
            </a:r>
            <a:r>
              <a:rPr lang="he-IL" baseline="0" dirty="0" smtClean="0"/>
              <a:t> נציג את הפתרון דרך הכלים ששימשו אותנו לפתרון</a:t>
            </a:r>
          </a:p>
          <a:p>
            <a:pPr algn="r" rtl="1"/>
            <a:r>
              <a:rPr lang="he-IL" baseline="0" dirty="0" smtClean="0"/>
              <a:t>נציג את הקונספט ולאחר מכן היישום עצמו לפתרון</a:t>
            </a:r>
            <a:endParaRPr lang="en-US" dirty="0"/>
          </a:p>
        </p:txBody>
      </p:sp>
      <p:sp>
        <p:nvSpPr>
          <p:cNvPr id="4" name="מציין מיקום של מספר שקופית 3"/>
          <p:cNvSpPr>
            <a:spLocks noGrp="1"/>
          </p:cNvSpPr>
          <p:nvPr>
            <p:ph type="sldNum" idx="10"/>
          </p:nvPr>
        </p:nvSpPr>
        <p:spPr/>
        <p:txBody>
          <a:bodyPr/>
          <a:lstStyle/>
          <a:p>
            <a:pPr>
              <a:defRPr/>
            </a:pPr>
            <a:fld id="{9F6CCC48-01A6-46CE-B786-D033043E846F}" type="slidenum">
              <a:rPr lang="en-US" altLang="en-US" smtClean="0"/>
              <a:pPr>
                <a:defRPr/>
              </a:pPr>
              <a:t>5</a:t>
            </a:fld>
            <a:endParaRPr lang="en-US" altLang="en-US"/>
          </a:p>
        </p:txBody>
      </p:sp>
    </p:spTree>
    <p:extLst>
      <p:ext uri="{BB962C8B-B14F-4D97-AF65-F5344CB8AC3E}">
        <p14:creationId xmlns:p14="http://schemas.microsoft.com/office/powerpoint/2010/main" val="166202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C704E9E-F408-4FD4-9812-97AC8C16A4EF}" type="slidenum">
              <a:rPr lang="en-US" altLang="en-US" sz="1400" smtClean="0">
                <a:ea typeface="Arial Unicode MS" panose="020B0604020202020204" pitchFamily="34" charset="-128"/>
              </a:rPr>
              <a:pPr>
                <a:spcBef>
                  <a:spcPct val="0"/>
                </a:spcBef>
              </a:pPr>
              <a:t>6</a:t>
            </a:fld>
            <a:endParaRPr lang="en-US" altLang="en-US" sz="1400">
              <a:ea typeface="Arial Unicode MS" panose="020B0604020202020204" pitchFamily="34" charset="-128"/>
            </a:endParaRPr>
          </a:p>
        </p:txBody>
      </p:sp>
      <p:sp>
        <p:nvSpPr>
          <p:cNvPr id="296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BCCBF47-A4DF-49CD-ABD8-1D7FCF79B143}" type="slidenum">
              <a:rPr lang="en-US" altLang="en-US" sz="1400" smtClean="0">
                <a:ea typeface="Arial Unicode MS" panose="020B0604020202020204" pitchFamily="34" charset="-128"/>
              </a:rPr>
              <a:pPr>
                <a:spcBef>
                  <a:spcPct val="0"/>
                </a:spcBef>
              </a:pPr>
              <a:t>7</a:t>
            </a:fld>
            <a:endParaRPr lang="en-US" altLang="en-US" sz="1400">
              <a:ea typeface="Arial Unicode MS" panose="020B0604020202020204" pitchFamily="34" charset="-128"/>
            </a:endParaRPr>
          </a:p>
        </p:txBody>
      </p:sp>
      <p:sp>
        <p:nvSpPr>
          <p:cNvPr id="327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2AA3A44A-0265-46FE-8DCA-3344ADCE0979}" type="slidenum">
              <a:rPr lang="en-US" altLang="en-US" sz="1400" smtClean="0">
                <a:ea typeface="Arial Unicode MS" panose="020B0604020202020204" pitchFamily="34" charset="-128"/>
              </a:rPr>
              <a:pPr>
                <a:spcBef>
                  <a:spcPct val="0"/>
                </a:spcBef>
              </a:pPr>
              <a:t>9</a:t>
            </a:fld>
            <a:endParaRPr lang="en-US" altLang="en-US" sz="1400">
              <a:ea typeface="Arial Unicode MS" panose="020B0604020202020204" pitchFamily="34" charset="-128"/>
            </a:endParaRPr>
          </a:p>
        </p:txBody>
      </p:sp>
      <p:sp>
        <p:nvSpPr>
          <p:cNvPr id="348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E36A8D5-6830-465A-A3A9-797A27682CAD}" type="slidenum">
              <a:rPr lang="en-US" altLang="en-US" sz="1400" smtClean="0">
                <a:ea typeface="Arial Unicode MS" panose="020B0604020202020204" pitchFamily="34" charset="-128"/>
              </a:rPr>
              <a:pPr>
                <a:spcBef>
                  <a:spcPct val="0"/>
                </a:spcBef>
              </a:pPr>
              <a:t>10</a:t>
            </a:fld>
            <a:endParaRPr lang="en-US" altLang="en-US" sz="1400">
              <a:ea typeface="Arial Unicode MS" panose="020B0604020202020204" pitchFamily="34" charset="-128"/>
            </a:endParaRPr>
          </a:p>
        </p:txBody>
      </p:sp>
      <p:sp>
        <p:nvSpPr>
          <p:cNvPr id="368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4925" y="4762500"/>
            <a:ext cx="1538288" cy="862013"/>
          </a:xfrm>
          <a:custGeom>
            <a:avLst/>
            <a:gdLst>
              <a:gd name="T0" fmla="*/ 212177965 w 8042"/>
              <a:gd name="T1" fmla="*/ 74306641 h 10000"/>
              <a:gd name="T2" fmla="*/ 218105405 w 8042"/>
              <a:gd name="T3" fmla="*/ 73414975 h 10000"/>
              <a:gd name="T4" fmla="*/ 219093184 w 8042"/>
              <a:gd name="T5" fmla="*/ 72969142 h 10000"/>
              <a:gd name="T6" fmla="*/ 294246452 w 8042"/>
              <a:gd name="T7" fmla="*/ 39085307 h 10000"/>
              <a:gd name="T8" fmla="*/ 294246452 w 8042"/>
              <a:gd name="T9" fmla="*/ 35080136 h 10000"/>
              <a:gd name="T10" fmla="*/ 219093184 w 8042"/>
              <a:gd name="T11" fmla="*/ 1642135 h 10000"/>
              <a:gd name="T12" fmla="*/ 218105405 w 8042"/>
              <a:gd name="T13" fmla="*/ 1188888 h 10000"/>
              <a:gd name="T14" fmla="*/ 212177965 w 8042"/>
              <a:gd name="T15" fmla="*/ 304635 h 10000"/>
              <a:gd name="T16" fmla="*/ 658583 w 8042"/>
              <a:gd name="T17" fmla="*/ 0 h 10000"/>
              <a:gd name="T18" fmla="*/ 0 w 8042"/>
              <a:gd name="T19" fmla="*/ 74239749 h 10000"/>
              <a:gd name="T20" fmla="*/ 212177965 w 8042"/>
              <a:gd name="T21" fmla="*/ 74306641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ctrTitle"/>
          </p:nvPr>
        </p:nvSpPr>
        <p:spPr>
          <a:xfrm>
            <a:off x="2141379" y="2771882"/>
            <a:ext cx="7276539" cy="2494297"/>
          </a:xfrm>
        </p:spPr>
        <p:txBody>
          <a:bodyPr anchor="b"/>
          <a:lstStyle>
            <a:lvl1pPr>
              <a:defRPr sz="5952"/>
            </a:lvl1pPr>
          </a:lstStyle>
          <a:p>
            <a:r>
              <a:rPr lang="en-US"/>
              <a:t>Click to edit Master title style</a:t>
            </a:r>
            <a:endParaRPr lang="en-US" dirty="0"/>
          </a:p>
        </p:txBody>
      </p:sp>
      <p:sp>
        <p:nvSpPr>
          <p:cNvPr id="3" name="Subtitle 2"/>
          <p:cNvSpPr>
            <a:spLocks noGrp="1"/>
          </p:cNvSpPr>
          <p:nvPr>
            <p:ph type="subTitle" idx="1"/>
          </p:nvPr>
        </p:nvSpPr>
        <p:spPr>
          <a:xfrm>
            <a:off x="2141379" y="5266178"/>
            <a:ext cx="7276539" cy="1241518"/>
          </a:xfrm>
        </p:spPr>
        <p:txBody>
          <a:bodyPr/>
          <a:lstStyle>
            <a:lvl1pPr marL="0" indent="0" algn="l">
              <a:buNone/>
              <a:defRPr>
                <a:solidFill>
                  <a:schemeClr val="tx1">
                    <a:lumMod val="65000"/>
                    <a:lumOff val="3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466725" y="4992688"/>
            <a:ext cx="644525" cy="403225"/>
          </a:xfrm>
        </p:spPr>
        <p:txBody>
          <a:bodyPr/>
          <a:lstStyle>
            <a:lvl1pPr>
              <a:defRPr/>
            </a:lvl1pPr>
          </a:lstStyle>
          <a:p>
            <a:pPr>
              <a:defRPr/>
            </a:pPr>
            <a:fld id="{4D9A49F5-190D-4E20-B19E-EE847AA5CF22}" type="slidenum">
              <a:rPr lang="en-US" altLang="en-US"/>
              <a:pPr>
                <a:defRPr/>
              </a:pPr>
              <a:t>‹#›</a:t>
            </a:fld>
            <a:endParaRPr lang="en-US" altLang="en-US"/>
          </a:p>
        </p:txBody>
      </p:sp>
    </p:spTree>
    <p:extLst>
      <p:ext uri="{BB962C8B-B14F-4D97-AF65-F5344CB8AC3E}">
        <p14:creationId xmlns:p14="http://schemas.microsoft.com/office/powerpoint/2010/main" val="396665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671971"/>
            <a:ext cx="7267206" cy="3435959"/>
          </a:xfrm>
        </p:spPr>
        <p:txBody>
          <a:bodyPr anchor="ctr"/>
          <a:lstStyle>
            <a:lvl1pPr algn="l">
              <a:defRPr sz="5291" b="0" cap="none"/>
            </a:lvl1pPr>
          </a:lstStyle>
          <a:p>
            <a:r>
              <a:rPr lang="en-US"/>
              <a:t>Click to edit Master title style</a:t>
            </a:r>
            <a:endParaRPr lang="en-US" dirty="0"/>
          </a:p>
        </p:txBody>
      </p:sp>
      <p:sp>
        <p:nvSpPr>
          <p:cNvPr id="3" name="Text Placeholder 2"/>
          <p:cNvSpPr>
            <a:spLocks noGrp="1"/>
          </p:cNvSpPr>
          <p:nvPr>
            <p:ph type="body" idx="1"/>
          </p:nvPr>
        </p:nvSpPr>
        <p:spPr>
          <a:xfrm>
            <a:off x="2141378" y="4799529"/>
            <a:ext cx="7267206" cy="1715052"/>
          </a:xfrm>
        </p:spPr>
        <p:txBody>
          <a:bodyPr anchor="ctr"/>
          <a:lstStyle>
            <a:lvl1pPr marL="0" indent="0" algn="l">
              <a:buNone/>
              <a:defRPr sz="1984">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563563" y="3576638"/>
            <a:ext cx="644525" cy="401637"/>
          </a:xfrm>
        </p:spPr>
        <p:txBody>
          <a:bodyPr/>
          <a:lstStyle>
            <a:lvl1pPr>
              <a:defRPr/>
            </a:lvl1pPr>
          </a:lstStyle>
          <a:p>
            <a:pPr>
              <a:defRPr/>
            </a:pPr>
            <a:fld id="{6CE970B6-D898-40BE-9DCC-F69967F7EDC4}" type="slidenum">
              <a:rPr lang="en-US" altLang="en-US"/>
              <a:pPr>
                <a:defRPr/>
              </a:pPr>
              <a:t>‹#›</a:t>
            </a:fld>
            <a:endParaRPr lang="en-US" altLang="en-US"/>
          </a:p>
        </p:txBody>
      </p:sp>
    </p:spTree>
    <p:extLst>
      <p:ext uri="{BB962C8B-B14F-4D97-AF65-F5344CB8AC3E}">
        <p14:creationId xmlns:p14="http://schemas.microsoft.com/office/powerpoint/2010/main" val="538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6" name="TextBox 5"/>
          <p:cNvSpPr txBox="1"/>
          <p:nvPr/>
        </p:nvSpPr>
        <p:spPr>
          <a:xfrm>
            <a:off x="1993900" y="714375"/>
            <a:ext cx="503238"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7" name="TextBox 6"/>
          <p:cNvSpPr txBox="1"/>
          <p:nvPr/>
        </p:nvSpPr>
        <p:spPr>
          <a:xfrm>
            <a:off x="9005888" y="3201988"/>
            <a:ext cx="504825"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2" name="Title 1"/>
          <p:cNvSpPr>
            <a:spLocks noGrp="1"/>
          </p:cNvSpPr>
          <p:nvPr>
            <p:ph type="title"/>
          </p:nvPr>
        </p:nvSpPr>
        <p:spPr>
          <a:xfrm>
            <a:off x="2412254" y="671971"/>
            <a:ext cx="6735395" cy="3191863"/>
          </a:xfrm>
        </p:spPr>
        <p:txBody>
          <a:bodyPr anchor="ctr"/>
          <a:lstStyle>
            <a:lvl1pPr algn="l">
              <a:defRPr sz="5291"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663441" y="3863834"/>
            <a:ext cx="6233019"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3" name="Text Placeholder 2"/>
          <p:cNvSpPr>
            <a:spLocks noGrp="1"/>
          </p:cNvSpPr>
          <p:nvPr>
            <p:ph type="body" idx="1"/>
          </p:nvPr>
        </p:nvSpPr>
        <p:spPr>
          <a:xfrm>
            <a:off x="2141378" y="4799529"/>
            <a:ext cx="7267206" cy="1715052"/>
          </a:xfrm>
        </p:spPr>
        <p:txBody>
          <a:bodyPr anchor="ctr"/>
          <a:lstStyle>
            <a:lvl1pPr marL="0" indent="0" algn="l">
              <a:buNone/>
              <a:defRPr sz="1984">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8" name="Date Placeholder 3"/>
          <p:cNvSpPr>
            <a:spLocks noGrp="1"/>
          </p:cNvSpPr>
          <p:nvPr>
            <p:ph type="dt" sz="half" idx="14"/>
          </p:nvPr>
        </p:nvSpPr>
        <p:spPr/>
        <p:txBody>
          <a:bodyPr/>
          <a:lstStyle>
            <a:lvl1pPr>
              <a:defRPr/>
            </a:lvl1pPr>
          </a:lstStyle>
          <a:p>
            <a:pPr>
              <a:defRPr/>
            </a:pPr>
            <a:endParaRPr lang="en-US" altLang="en-US"/>
          </a:p>
        </p:txBody>
      </p:sp>
      <p:sp>
        <p:nvSpPr>
          <p:cNvPr id="9" name="Footer Placeholder 4"/>
          <p:cNvSpPr>
            <a:spLocks noGrp="1"/>
          </p:cNvSpPr>
          <p:nvPr>
            <p:ph type="ftr" sz="quarter" idx="15"/>
          </p:nvPr>
        </p:nvSpPr>
        <p:spPr/>
        <p:txBody>
          <a:bodyPr/>
          <a:lstStyle>
            <a:lvl1pPr>
              <a:defRPr/>
            </a:lvl1pPr>
          </a:lstStyle>
          <a:p>
            <a:pPr>
              <a:defRPr/>
            </a:pPr>
            <a:endParaRPr lang="en-US" altLang="en-US"/>
          </a:p>
        </p:txBody>
      </p:sp>
      <p:sp>
        <p:nvSpPr>
          <p:cNvPr id="10" name="Slide Number Placeholder 5"/>
          <p:cNvSpPr>
            <a:spLocks noGrp="1"/>
          </p:cNvSpPr>
          <p:nvPr>
            <p:ph type="sldNum" sz="quarter" idx="16"/>
          </p:nvPr>
        </p:nvSpPr>
        <p:spPr>
          <a:xfrm>
            <a:off x="563563" y="3576638"/>
            <a:ext cx="644525" cy="401637"/>
          </a:xfrm>
        </p:spPr>
        <p:txBody>
          <a:bodyPr/>
          <a:lstStyle>
            <a:lvl1pPr>
              <a:defRPr/>
            </a:lvl1pPr>
          </a:lstStyle>
          <a:p>
            <a:pPr>
              <a:defRPr/>
            </a:pPr>
            <a:fld id="{EF73C824-A628-4390-BD52-3B5C174717B8}" type="slidenum">
              <a:rPr lang="en-US" altLang="en-US"/>
              <a:pPr>
                <a:defRPr/>
              </a:pPr>
              <a:t>‹#›</a:t>
            </a:fld>
            <a:endParaRPr lang="en-US" altLang="en-US"/>
          </a:p>
        </p:txBody>
      </p:sp>
    </p:spTree>
    <p:extLst>
      <p:ext uri="{BB962C8B-B14F-4D97-AF65-F5344CB8AC3E}">
        <p14:creationId xmlns:p14="http://schemas.microsoft.com/office/powerpoint/2010/main" val="164779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2687886"/>
            <a:ext cx="7267206" cy="3003637"/>
          </a:xfrm>
        </p:spPr>
        <p:txBody>
          <a:bodyPr anchor="b"/>
          <a:lstStyle>
            <a:lvl1pPr algn="l">
              <a:defRPr sz="5291" b="0"/>
            </a:lvl1pPr>
          </a:lstStyle>
          <a:p>
            <a:r>
              <a:rPr lang="en-US"/>
              <a:t>Click to edit Master title style</a:t>
            </a:r>
            <a:endParaRPr lang="en-US" dirty="0"/>
          </a:p>
        </p:txBody>
      </p:sp>
      <p:sp>
        <p:nvSpPr>
          <p:cNvPr id="4" name="Text Placeholder 3"/>
          <p:cNvSpPr>
            <a:spLocks noGrp="1"/>
          </p:cNvSpPr>
          <p:nvPr>
            <p:ph type="body" sz="half" idx="2"/>
          </p:nvPr>
        </p:nvSpPr>
        <p:spPr>
          <a:xfrm>
            <a:off x="2141378" y="5711755"/>
            <a:ext cx="7267206"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8" name="Slide Number Placeholder 6"/>
          <p:cNvSpPr>
            <a:spLocks noGrp="1"/>
          </p:cNvSpPr>
          <p:nvPr>
            <p:ph type="sldNum" sz="quarter" idx="12"/>
          </p:nvPr>
        </p:nvSpPr>
        <p:spPr>
          <a:xfrm>
            <a:off x="563563" y="5492750"/>
            <a:ext cx="644525" cy="403225"/>
          </a:xfrm>
        </p:spPr>
        <p:txBody>
          <a:bodyPr/>
          <a:lstStyle>
            <a:lvl1pPr>
              <a:defRPr/>
            </a:lvl1pPr>
          </a:lstStyle>
          <a:p>
            <a:pPr>
              <a:defRPr/>
            </a:pPr>
            <a:fld id="{B51F3925-F191-4C3F-8358-969EF28AC16A}" type="slidenum">
              <a:rPr lang="en-US" altLang="en-US"/>
              <a:pPr>
                <a:defRPr/>
              </a:pPr>
              <a:t>‹#›</a:t>
            </a:fld>
            <a:endParaRPr lang="en-US" altLang="en-US"/>
          </a:p>
        </p:txBody>
      </p:sp>
    </p:spTree>
    <p:extLst>
      <p:ext uri="{BB962C8B-B14F-4D97-AF65-F5344CB8AC3E}">
        <p14:creationId xmlns:p14="http://schemas.microsoft.com/office/powerpoint/2010/main" val="359303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6" name="TextBox 5"/>
          <p:cNvSpPr txBox="1"/>
          <p:nvPr/>
        </p:nvSpPr>
        <p:spPr>
          <a:xfrm>
            <a:off x="1993900" y="714375"/>
            <a:ext cx="503238"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7" name="TextBox 6"/>
          <p:cNvSpPr txBox="1"/>
          <p:nvPr/>
        </p:nvSpPr>
        <p:spPr>
          <a:xfrm>
            <a:off x="9005888" y="3201988"/>
            <a:ext cx="504825" cy="644525"/>
          </a:xfrm>
          <a:prstGeom prst="rect">
            <a:avLst/>
          </a:prstGeom>
        </p:spPr>
        <p:txBody>
          <a:bodyPr lIns="100796" tIns="50398" rIns="100796" bIns="50398" anchor="ctr"/>
          <a:lstStyle/>
          <a:p>
            <a:pPr>
              <a:defRPr/>
            </a:pPr>
            <a:r>
              <a:rPr lang="en-US" sz="8818" dirty="0">
                <a:ln w="3175" cmpd="sng">
                  <a:noFill/>
                </a:ln>
                <a:solidFill>
                  <a:schemeClr val="accent1"/>
                </a:solidFill>
                <a:latin typeface="Arial"/>
              </a:rPr>
              <a:t>”</a:t>
            </a:r>
          </a:p>
        </p:txBody>
      </p:sp>
      <p:sp>
        <p:nvSpPr>
          <p:cNvPr id="13" name="Title 1"/>
          <p:cNvSpPr>
            <a:spLocks noGrp="1"/>
          </p:cNvSpPr>
          <p:nvPr>
            <p:ph type="title"/>
          </p:nvPr>
        </p:nvSpPr>
        <p:spPr>
          <a:xfrm>
            <a:off x="2412254" y="671971"/>
            <a:ext cx="6735395" cy="3191863"/>
          </a:xfrm>
        </p:spPr>
        <p:txBody>
          <a:bodyPr anchor="ctr"/>
          <a:lstStyle>
            <a:lvl1pPr algn="l">
              <a:defRPr sz="5291"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141378" y="4787794"/>
            <a:ext cx="7373377" cy="923960"/>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4" name="Text Placeholder 3"/>
          <p:cNvSpPr>
            <a:spLocks noGrp="1"/>
          </p:cNvSpPr>
          <p:nvPr>
            <p:ph type="body" sz="half" idx="2"/>
          </p:nvPr>
        </p:nvSpPr>
        <p:spPr>
          <a:xfrm>
            <a:off x="2141378" y="5711755"/>
            <a:ext cx="7373377"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p:cNvSpPr>
            <a:spLocks noGrp="1"/>
          </p:cNvSpPr>
          <p:nvPr>
            <p:ph type="dt" sz="half" idx="14"/>
          </p:nvPr>
        </p:nvSpPr>
        <p:spPr/>
        <p:txBody>
          <a:bodyPr/>
          <a:lstStyle>
            <a:lvl1pPr>
              <a:defRPr/>
            </a:lvl1pPr>
          </a:lstStyle>
          <a:p>
            <a:pPr>
              <a:defRPr/>
            </a:pPr>
            <a:endParaRPr lang="en-US" altLang="en-US"/>
          </a:p>
        </p:txBody>
      </p:sp>
      <p:sp>
        <p:nvSpPr>
          <p:cNvPr id="9" name="Footer Placeholder 5"/>
          <p:cNvSpPr>
            <a:spLocks noGrp="1"/>
          </p:cNvSpPr>
          <p:nvPr>
            <p:ph type="ftr" sz="quarter" idx="15"/>
          </p:nvPr>
        </p:nvSpPr>
        <p:spPr/>
        <p:txBody>
          <a:bodyPr/>
          <a:lstStyle>
            <a:lvl1pPr>
              <a:defRPr/>
            </a:lvl1pPr>
          </a:lstStyle>
          <a:p>
            <a:pPr>
              <a:defRPr/>
            </a:pPr>
            <a:endParaRPr lang="en-US" altLang="en-US"/>
          </a:p>
        </p:txBody>
      </p:sp>
      <p:sp>
        <p:nvSpPr>
          <p:cNvPr id="10" name="Slide Number Placeholder 6"/>
          <p:cNvSpPr>
            <a:spLocks noGrp="1"/>
          </p:cNvSpPr>
          <p:nvPr>
            <p:ph type="sldNum" sz="quarter" idx="16"/>
          </p:nvPr>
        </p:nvSpPr>
        <p:spPr>
          <a:xfrm>
            <a:off x="563563" y="5492750"/>
            <a:ext cx="644525" cy="403225"/>
          </a:xfrm>
        </p:spPr>
        <p:txBody>
          <a:bodyPr/>
          <a:lstStyle>
            <a:lvl1pPr>
              <a:defRPr/>
            </a:lvl1pPr>
          </a:lstStyle>
          <a:p>
            <a:pPr>
              <a:defRPr/>
            </a:pPr>
            <a:fld id="{E5A7AB53-36D2-4D2F-BCC9-FE16F7D97CBF}" type="slidenum">
              <a:rPr lang="en-US" altLang="en-US"/>
              <a:pPr>
                <a:defRPr/>
              </a:pPr>
              <a:t>‹#›</a:t>
            </a:fld>
            <a:endParaRPr lang="en-US" altLang="en-US"/>
          </a:p>
        </p:txBody>
      </p:sp>
    </p:spTree>
    <p:extLst>
      <p:ext uri="{BB962C8B-B14F-4D97-AF65-F5344CB8AC3E}">
        <p14:creationId xmlns:p14="http://schemas.microsoft.com/office/powerpoint/2010/main" val="336823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9" y="691600"/>
            <a:ext cx="7267205" cy="3174689"/>
          </a:xfrm>
        </p:spPr>
        <p:txBody>
          <a:bodyPr anchor="ctr"/>
          <a:lstStyle>
            <a:lvl1pPr algn="l">
              <a:defRPr sz="5291" b="0"/>
            </a:lvl1pPr>
          </a:lstStyle>
          <a:p>
            <a:r>
              <a:rPr lang="en-US"/>
              <a:t>Click to edit Master title style</a:t>
            </a:r>
            <a:endParaRPr lang="en-US" dirty="0"/>
          </a:p>
        </p:txBody>
      </p:sp>
      <p:sp>
        <p:nvSpPr>
          <p:cNvPr id="21" name="Text Placeholder 9"/>
          <p:cNvSpPr>
            <a:spLocks noGrp="1"/>
          </p:cNvSpPr>
          <p:nvPr>
            <p:ph type="body" sz="quarter" idx="13"/>
          </p:nvPr>
        </p:nvSpPr>
        <p:spPr>
          <a:xfrm>
            <a:off x="2141378" y="4787794"/>
            <a:ext cx="7267206" cy="923960"/>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Edit Master text styles</a:t>
            </a:r>
          </a:p>
        </p:txBody>
      </p:sp>
      <p:sp>
        <p:nvSpPr>
          <p:cNvPr id="4" name="Text Placeholder 3"/>
          <p:cNvSpPr>
            <a:spLocks noGrp="1"/>
          </p:cNvSpPr>
          <p:nvPr>
            <p:ph type="body" sz="half" idx="2"/>
          </p:nvPr>
        </p:nvSpPr>
        <p:spPr>
          <a:xfrm>
            <a:off x="2141378" y="5711755"/>
            <a:ext cx="7267206" cy="804273"/>
          </a:xfrm>
        </p:spPr>
        <p:txBody>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4"/>
          </p:nvPr>
        </p:nvSpPr>
        <p:spPr/>
        <p:txBody>
          <a:bodyPr/>
          <a:lstStyle>
            <a:lvl1pPr>
              <a:defRPr/>
            </a:lvl1pPr>
          </a:lstStyle>
          <a:p>
            <a:pPr>
              <a:defRPr/>
            </a:pPr>
            <a:endParaRPr lang="en-US" altLang="en-US"/>
          </a:p>
        </p:txBody>
      </p:sp>
      <p:sp>
        <p:nvSpPr>
          <p:cNvPr id="7" name="Footer Placeholder 5"/>
          <p:cNvSpPr>
            <a:spLocks noGrp="1"/>
          </p:cNvSpPr>
          <p:nvPr>
            <p:ph type="ftr" sz="quarter" idx="15"/>
          </p:nvPr>
        </p:nvSpPr>
        <p:spPr/>
        <p:txBody>
          <a:bodyPr/>
          <a:lstStyle>
            <a:lvl1pPr>
              <a:defRPr/>
            </a:lvl1pPr>
          </a:lstStyle>
          <a:p>
            <a:pPr>
              <a:defRPr/>
            </a:pPr>
            <a:endParaRPr lang="en-US" altLang="en-US"/>
          </a:p>
        </p:txBody>
      </p:sp>
      <p:sp>
        <p:nvSpPr>
          <p:cNvPr id="8" name="Slide Number Placeholder 6"/>
          <p:cNvSpPr>
            <a:spLocks noGrp="1"/>
          </p:cNvSpPr>
          <p:nvPr>
            <p:ph type="sldNum" sz="quarter" idx="16"/>
          </p:nvPr>
        </p:nvSpPr>
        <p:spPr>
          <a:xfrm>
            <a:off x="563563" y="5492750"/>
            <a:ext cx="644525" cy="403225"/>
          </a:xfrm>
        </p:spPr>
        <p:txBody>
          <a:bodyPr/>
          <a:lstStyle>
            <a:lvl1pPr>
              <a:defRPr/>
            </a:lvl1pPr>
          </a:lstStyle>
          <a:p>
            <a:pPr>
              <a:defRPr/>
            </a:pPr>
            <a:fld id="{654259C0-66F5-447E-B7D9-E0FC8FC74196}" type="slidenum">
              <a:rPr lang="en-US" altLang="en-US"/>
              <a:pPr>
                <a:defRPr/>
              </a:pPr>
              <a:t>‹#›</a:t>
            </a:fld>
            <a:endParaRPr lang="en-US" altLang="en-US"/>
          </a:p>
        </p:txBody>
      </p:sp>
    </p:spTree>
    <p:extLst>
      <p:ext uri="{BB962C8B-B14F-4D97-AF65-F5344CB8AC3E}">
        <p14:creationId xmlns:p14="http://schemas.microsoft.com/office/powerpoint/2010/main" val="291775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FAE0A51-DB04-4430-A077-672CEFC86E8F}" type="slidenum">
              <a:rPr lang="en-US" altLang="en-US"/>
              <a:pPr>
                <a:defRPr/>
              </a:pPr>
              <a:t>‹#›</a:t>
            </a:fld>
            <a:endParaRPr lang="en-US" altLang="en-US"/>
          </a:p>
        </p:txBody>
      </p:sp>
    </p:spTree>
    <p:extLst>
      <p:ext uri="{BB962C8B-B14F-4D97-AF65-F5344CB8AC3E}">
        <p14:creationId xmlns:p14="http://schemas.microsoft.com/office/powerpoint/2010/main" val="141212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Vertical Title 1"/>
          <p:cNvSpPr>
            <a:spLocks noGrp="1"/>
          </p:cNvSpPr>
          <p:nvPr>
            <p:ph type="title" orient="vert"/>
          </p:nvPr>
        </p:nvSpPr>
        <p:spPr>
          <a:xfrm>
            <a:off x="7583107" y="691599"/>
            <a:ext cx="1825771" cy="582443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41379" y="691599"/>
            <a:ext cx="5199446" cy="58244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9FF96E6-0400-41BA-8AA6-868C9E3BF3D8}" type="slidenum">
              <a:rPr lang="en-US" altLang="en-US"/>
              <a:pPr>
                <a:defRPr/>
              </a:pPr>
              <a:t>‹#›</a:t>
            </a:fld>
            <a:endParaRPr lang="en-US" altLang="en-US"/>
          </a:p>
        </p:txBody>
      </p:sp>
    </p:spTree>
    <p:extLst>
      <p:ext uri="{BB962C8B-B14F-4D97-AF65-F5344CB8AC3E}">
        <p14:creationId xmlns:p14="http://schemas.microsoft.com/office/powerpoint/2010/main" val="340429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4450" y="687966"/>
            <a:ext cx="7264134" cy="1411944"/>
          </a:xfrm>
        </p:spPr>
        <p:txBody>
          <a:bodyPr/>
          <a:lstStyle/>
          <a:p>
            <a:r>
              <a:rPr lang="en-US"/>
              <a:t>Click to edit Master title style</a:t>
            </a:r>
            <a:endParaRPr lang="en-US" dirty="0"/>
          </a:p>
        </p:txBody>
      </p:sp>
      <p:sp>
        <p:nvSpPr>
          <p:cNvPr id="3" name="Content Placeholder 2"/>
          <p:cNvSpPr>
            <a:spLocks noGrp="1"/>
          </p:cNvSpPr>
          <p:nvPr>
            <p:ph idx="1"/>
          </p:nvPr>
        </p:nvSpPr>
        <p:spPr>
          <a:xfrm>
            <a:off x="2141378" y="2351899"/>
            <a:ext cx="7267206" cy="41641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8203373-653D-477D-9187-F0A7A08946FA}" type="slidenum">
              <a:rPr lang="en-US" altLang="en-US"/>
              <a:pPr>
                <a:defRPr/>
              </a:pPr>
              <a:t>‹#›</a:t>
            </a:fld>
            <a:endParaRPr lang="en-US" altLang="en-US"/>
          </a:p>
        </p:txBody>
      </p:sp>
    </p:spTree>
    <p:extLst>
      <p:ext uri="{BB962C8B-B14F-4D97-AF65-F5344CB8AC3E}">
        <p14:creationId xmlns:p14="http://schemas.microsoft.com/office/powerpoint/2010/main" val="71967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490913"/>
            <a:ext cx="1497013" cy="558800"/>
          </a:xfrm>
          <a:custGeom>
            <a:avLst/>
            <a:gdLst>
              <a:gd name="T0" fmla="*/ 283389975 w 7908"/>
              <a:gd name="T1" fmla="*/ 14657380 h 10000"/>
              <a:gd name="T2" fmla="*/ 235620722 w 7908"/>
              <a:gd name="T3" fmla="*/ 587019 h 10000"/>
              <a:gd name="T4" fmla="*/ 234581445 w 7908"/>
              <a:gd name="T5" fmla="*/ 293538 h 10000"/>
              <a:gd name="T6" fmla="*/ 231607106 w 7908"/>
              <a:gd name="T7" fmla="*/ 0 h 10000"/>
              <a:gd name="T8" fmla="*/ 212685831 w 7908"/>
              <a:gd name="T9" fmla="*/ 0 h 10000"/>
              <a:gd name="T10" fmla="*/ 0 w 7908"/>
              <a:gd name="T11" fmla="*/ 193624 h 10000"/>
              <a:gd name="T12" fmla="*/ 0 w 7908"/>
              <a:gd name="T13" fmla="*/ 31225744 h 10000"/>
              <a:gd name="T14" fmla="*/ 212685831 w 7908"/>
              <a:gd name="T15" fmla="*/ 31075874 h 10000"/>
              <a:gd name="T16" fmla="*/ 231607106 w 7908"/>
              <a:gd name="T17" fmla="*/ 31075874 h 10000"/>
              <a:gd name="T18" fmla="*/ 234581445 w 7908"/>
              <a:gd name="T19" fmla="*/ 30785465 h 10000"/>
              <a:gd name="T20" fmla="*/ 235620722 w 7908"/>
              <a:gd name="T21" fmla="*/ 30488799 h 10000"/>
              <a:gd name="T22" fmla="*/ 283389975 w 7908"/>
              <a:gd name="T23" fmla="*/ 16418494 h 10000"/>
              <a:gd name="T24" fmla="*/ 283389975 w 7908"/>
              <a:gd name="T25" fmla="*/ 1465738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2286820"/>
            <a:ext cx="7267206" cy="1619080"/>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2141378" y="3947830"/>
            <a:ext cx="7267206" cy="948432"/>
          </a:xfrm>
        </p:spPr>
        <p:txBody>
          <a:bodyPr/>
          <a:lstStyle>
            <a:lvl1pPr marL="0" indent="0" algn="l">
              <a:buNone/>
              <a:defRPr sz="2205">
                <a:solidFill>
                  <a:schemeClr val="tx1">
                    <a:lumMod val="65000"/>
                    <a:lumOff val="3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a:xfrm>
            <a:off x="563563" y="3576638"/>
            <a:ext cx="644525" cy="401637"/>
          </a:xfrm>
        </p:spPr>
        <p:txBody>
          <a:bodyPr/>
          <a:lstStyle>
            <a:lvl1pPr>
              <a:defRPr/>
            </a:lvl1pPr>
          </a:lstStyle>
          <a:p>
            <a:pPr>
              <a:defRPr/>
            </a:pPr>
            <a:fld id="{1E62A501-ACA1-42E6-A0A0-C7B83946B1BF}" type="slidenum">
              <a:rPr lang="en-US" altLang="en-US"/>
              <a:pPr>
                <a:defRPr/>
              </a:pPr>
              <a:t>‹#›</a:t>
            </a:fld>
            <a:endParaRPr lang="en-US" altLang="en-US"/>
          </a:p>
        </p:txBody>
      </p:sp>
    </p:spTree>
    <p:extLst>
      <p:ext uri="{BB962C8B-B14F-4D97-AF65-F5344CB8AC3E}">
        <p14:creationId xmlns:p14="http://schemas.microsoft.com/office/powerpoint/2010/main" val="6022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41379" y="2355323"/>
            <a:ext cx="3525056" cy="41528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4011" y="2355323"/>
            <a:ext cx="3524573" cy="41528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121B6A0-13DC-446A-B4E5-86D09D238156}" type="slidenum">
              <a:rPr lang="en-US" altLang="en-US"/>
              <a:pPr>
                <a:defRPr/>
              </a:pPr>
              <a:t>‹#›</a:t>
            </a:fld>
            <a:endParaRPr lang="en-US" altLang="en-US"/>
          </a:p>
        </p:txBody>
      </p:sp>
    </p:spTree>
    <p:extLst>
      <p:ext uri="{BB962C8B-B14F-4D97-AF65-F5344CB8AC3E}">
        <p14:creationId xmlns:p14="http://schemas.microsoft.com/office/powerpoint/2010/main" val="328721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97393" y="2454443"/>
            <a:ext cx="3169042"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2141378" y="3089666"/>
            <a:ext cx="3525057" cy="3423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5518" y="2450885"/>
            <a:ext cx="3167546"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880051" y="3086107"/>
            <a:ext cx="3523015" cy="3423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en-US"/>
          </a:p>
        </p:txBody>
      </p:sp>
      <p:sp>
        <p:nvSpPr>
          <p:cNvPr id="9" name="Footer Placeholder 7"/>
          <p:cNvSpPr>
            <a:spLocks noGrp="1"/>
          </p:cNvSpPr>
          <p:nvPr>
            <p:ph type="ftr" sz="quarter" idx="11"/>
          </p:nvPr>
        </p:nvSpPr>
        <p:spPr/>
        <p:txBody>
          <a:bodyPr/>
          <a:lstStyle>
            <a:lvl1pPr>
              <a:defRPr/>
            </a:lvl1pPr>
          </a:lstStyle>
          <a:p>
            <a:pPr>
              <a:defRPr/>
            </a:pPr>
            <a:endParaRPr lang="en-US" altLang="en-US"/>
          </a:p>
        </p:txBody>
      </p:sp>
      <p:sp>
        <p:nvSpPr>
          <p:cNvPr id="11" name="Slide Number Placeholder 5"/>
          <p:cNvSpPr>
            <a:spLocks noGrp="1"/>
          </p:cNvSpPr>
          <p:nvPr>
            <p:ph type="sldNum" sz="quarter" idx="12"/>
          </p:nvPr>
        </p:nvSpPr>
        <p:spPr/>
        <p:txBody>
          <a:bodyPr/>
          <a:lstStyle>
            <a:lvl1pPr>
              <a:defRPr/>
            </a:lvl1pPr>
          </a:lstStyle>
          <a:p>
            <a:pPr>
              <a:defRPr/>
            </a:pPr>
            <a:fld id="{6BDBE889-DC61-4E07-A1BD-C4BA5CB38FAE}" type="slidenum">
              <a:rPr lang="en-US" altLang="en-US"/>
              <a:pPr>
                <a:defRPr/>
              </a:pPr>
              <a:t>‹#›</a:t>
            </a:fld>
            <a:endParaRPr lang="en-US" altLang="en-US"/>
          </a:p>
        </p:txBody>
      </p:sp>
    </p:spTree>
    <p:extLst>
      <p:ext uri="{BB962C8B-B14F-4D97-AF65-F5344CB8AC3E}">
        <p14:creationId xmlns:p14="http://schemas.microsoft.com/office/powerpoint/2010/main" val="18290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4448" y="687966"/>
            <a:ext cx="7264135" cy="1411944"/>
          </a:xfrm>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en-US"/>
          </a:p>
        </p:txBody>
      </p:sp>
      <p:sp>
        <p:nvSpPr>
          <p:cNvPr id="5" name="Footer Placeholder 3"/>
          <p:cNvSpPr>
            <a:spLocks noGrp="1"/>
          </p:cNvSpPr>
          <p:nvPr>
            <p:ph type="ftr" sz="quarter" idx="11"/>
          </p:nvPr>
        </p:nvSpPr>
        <p:spPr/>
        <p:txBody>
          <a:bodyPr/>
          <a:lstStyle>
            <a:lvl1pPr>
              <a:defRPr/>
            </a:lvl1pPr>
          </a:lstStyle>
          <a:p>
            <a:pPr>
              <a:defRPr/>
            </a:pPr>
            <a:endParaRPr lang="en-US" altLang="en-US"/>
          </a:p>
        </p:txBody>
      </p:sp>
      <p:sp>
        <p:nvSpPr>
          <p:cNvPr id="6" name="Slide Number Placeholder 4"/>
          <p:cNvSpPr>
            <a:spLocks noGrp="1"/>
          </p:cNvSpPr>
          <p:nvPr>
            <p:ph type="sldNum" sz="quarter" idx="12"/>
          </p:nvPr>
        </p:nvSpPr>
        <p:spPr/>
        <p:txBody>
          <a:bodyPr/>
          <a:lstStyle>
            <a:lvl1pPr>
              <a:defRPr/>
            </a:lvl1pPr>
          </a:lstStyle>
          <a:p>
            <a:pPr>
              <a:defRPr/>
            </a:pPr>
            <a:fld id="{6D7752C0-A7ED-4BE6-9F21-C0F628FD3DB4}" type="slidenum">
              <a:rPr lang="en-US" altLang="en-US"/>
              <a:pPr>
                <a:defRPr/>
              </a:pPr>
              <a:t>‹#›</a:t>
            </a:fld>
            <a:endParaRPr lang="en-US" altLang="en-US"/>
          </a:p>
        </p:txBody>
      </p:sp>
    </p:spTree>
    <p:extLst>
      <p:ext uri="{BB962C8B-B14F-4D97-AF65-F5344CB8AC3E}">
        <p14:creationId xmlns:p14="http://schemas.microsoft.com/office/powerpoint/2010/main" val="14634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3" name="Date Placeholder 1"/>
          <p:cNvSpPr>
            <a:spLocks noGrp="1"/>
          </p:cNvSpPr>
          <p:nvPr>
            <p:ph type="dt" sz="half" idx="10"/>
          </p:nvPr>
        </p:nvSpPr>
        <p:spPr/>
        <p:txBody>
          <a:bodyPr/>
          <a:lstStyle>
            <a:lvl1pPr>
              <a:defRPr/>
            </a:lvl1pPr>
          </a:lstStyle>
          <a:p>
            <a:pPr>
              <a:defRPr/>
            </a:pPr>
            <a:endParaRPr lang="en-US" altLang="en-US"/>
          </a:p>
        </p:txBody>
      </p:sp>
      <p:sp>
        <p:nvSpPr>
          <p:cNvPr id="4" name="Footer Placeholder 2"/>
          <p:cNvSpPr>
            <a:spLocks noGrp="1"/>
          </p:cNvSpPr>
          <p:nvPr>
            <p:ph type="ftr" sz="quarter" idx="11"/>
          </p:nvPr>
        </p:nvSpPr>
        <p:spPr/>
        <p:txBody>
          <a:bodyPr/>
          <a:lstStyle>
            <a:lvl1pPr>
              <a:defRPr/>
            </a:lvl1pPr>
          </a:lstStyle>
          <a:p>
            <a:pPr>
              <a:defRPr/>
            </a:pPr>
            <a:endParaRPr lang="en-US" altLang="en-US"/>
          </a:p>
        </p:txBody>
      </p:sp>
      <p:sp>
        <p:nvSpPr>
          <p:cNvPr id="5" name="Slide Number Placeholder 3"/>
          <p:cNvSpPr>
            <a:spLocks noGrp="1"/>
          </p:cNvSpPr>
          <p:nvPr>
            <p:ph type="sldNum" sz="quarter" idx="12"/>
          </p:nvPr>
        </p:nvSpPr>
        <p:spPr/>
        <p:txBody>
          <a:bodyPr/>
          <a:lstStyle>
            <a:lvl1pPr>
              <a:defRPr/>
            </a:lvl1pPr>
          </a:lstStyle>
          <a:p>
            <a:pPr>
              <a:defRPr/>
            </a:pPr>
            <a:fld id="{76DDD9C7-2776-4232-8A80-62AA67629053}" type="slidenum">
              <a:rPr lang="en-US" altLang="en-US"/>
              <a:pPr>
                <a:defRPr/>
              </a:pPr>
              <a:t>‹#›</a:t>
            </a:fld>
            <a:endParaRPr lang="en-US" altLang="en-US"/>
          </a:p>
        </p:txBody>
      </p:sp>
    </p:spTree>
    <p:extLst>
      <p:ext uri="{BB962C8B-B14F-4D97-AF65-F5344CB8AC3E}">
        <p14:creationId xmlns:p14="http://schemas.microsoft.com/office/powerpoint/2010/main" val="284189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8422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491730"/>
            <a:ext cx="2898934" cy="1076203"/>
          </a:xfrm>
        </p:spPr>
        <p:txBody>
          <a:bodyPr anchor="b"/>
          <a:lstStyle>
            <a:lvl1pPr algn="l">
              <a:defRPr sz="2205" b="0"/>
            </a:lvl1pPr>
          </a:lstStyle>
          <a:p>
            <a:r>
              <a:rPr lang="en-US"/>
              <a:t>Click to edit Master title style</a:t>
            </a:r>
            <a:endParaRPr lang="en-US" dirty="0"/>
          </a:p>
        </p:txBody>
      </p:sp>
      <p:sp>
        <p:nvSpPr>
          <p:cNvPr id="3" name="Content Placeholder 2"/>
          <p:cNvSpPr>
            <a:spLocks noGrp="1"/>
          </p:cNvSpPr>
          <p:nvPr>
            <p:ph idx="1"/>
          </p:nvPr>
        </p:nvSpPr>
        <p:spPr>
          <a:xfrm>
            <a:off x="5229373" y="491731"/>
            <a:ext cx="4179211" cy="596899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378" y="1762175"/>
            <a:ext cx="2898934" cy="4698546"/>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ltLang="en-US"/>
          </a:p>
        </p:txBody>
      </p:sp>
      <p:sp>
        <p:nvSpPr>
          <p:cNvPr id="8" name="Slide Number Placeholder 6"/>
          <p:cNvSpPr>
            <a:spLocks noGrp="1"/>
          </p:cNvSpPr>
          <p:nvPr>
            <p:ph type="sldNum" sz="quarter" idx="12"/>
          </p:nvPr>
        </p:nvSpPr>
        <p:spPr/>
        <p:txBody>
          <a:bodyPr/>
          <a:lstStyle>
            <a:lvl1pPr>
              <a:defRPr/>
            </a:lvl1pPr>
          </a:lstStyle>
          <a:p>
            <a:pPr>
              <a:defRPr/>
            </a:pPr>
            <a:fld id="{C684D4CD-E7B3-4781-B007-8BBF91116F12}" type="slidenum">
              <a:rPr lang="en-US" altLang="en-US"/>
              <a:pPr>
                <a:defRPr/>
              </a:pPr>
              <a:t>‹#›</a:t>
            </a:fld>
            <a:endParaRPr lang="en-US" altLang="en-US"/>
          </a:p>
        </p:txBody>
      </p:sp>
    </p:spTree>
    <p:extLst>
      <p:ext uri="{BB962C8B-B14F-4D97-AF65-F5344CB8AC3E}">
        <p14:creationId xmlns:p14="http://schemas.microsoft.com/office/powerpoint/2010/main" val="156276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5413375"/>
            <a:ext cx="1497013" cy="560388"/>
          </a:xfrm>
          <a:custGeom>
            <a:avLst/>
            <a:gdLst>
              <a:gd name="T0" fmla="*/ 283389975 w 7908"/>
              <a:gd name="T1" fmla="*/ 14740782 h 10000"/>
              <a:gd name="T2" fmla="*/ 235620722 w 7908"/>
              <a:gd name="T3" fmla="*/ 590369 h 10000"/>
              <a:gd name="T4" fmla="*/ 234581445 w 7908"/>
              <a:gd name="T5" fmla="*/ 295212 h 10000"/>
              <a:gd name="T6" fmla="*/ 231607106 w 7908"/>
              <a:gd name="T7" fmla="*/ 0 h 10000"/>
              <a:gd name="T8" fmla="*/ 212685831 w 7908"/>
              <a:gd name="T9" fmla="*/ 0 h 10000"/>
              <a:gd name="T10" fmla="*/ 0 w 7908"/>
              <a:gd name="T11" fmla="*/ 194679 h 10000"/>
              <a:gd name="T12" fmla="*/ 0 w 7908"/>
              <a:gd name="T13" fmla="*/ 31403471 h 10000"/>
              <a:gd name="T14" fmla="*/ 212685831 w 7908"/>
              <a:gd name="T15" fmla="*/ 31252727 h 10000"/>
              <a:gd name="T16" fmla="*/ 231607106 w 7908"/>
              <a:gd name="T17" fmla="*/ 31252727 h 10000"/>
              <a:gd name="T18" fmla="*/ 234581445 w 7908"/>
              <a:gd name="T19" fmla="*/ 30960708 h 10000"/>
              <a:gd name="T20" fmla="*/ 235620722 w 7908"/>
              <a:gd name="T21" fmla="*/ 30662358 h 10000"/>
              <a:gd name="T22" fmla="*/ 283389975 w 7908"/>
              <a:gd name="T23" fmla="*/ 16511944 h 10000"/>
              <a:gd name="T24" fmla="*/ 283389975 w 7908"/>
              <a:gd name="T25" fmla="*/ 14740782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2" name="Title 1"/>
          <p:cNvSpPr>
            <a:spLocks noGrp="1"/>
          </p:cNvSpPr>
          <p:nvPr>
            <p:ph type="title"/>
          </p:nvPr>
        </p:nvSpPr>
        <p:spPr>
          <a:xfrm>
            <a:off x="2141378" y="5291772"/>
            <a:ext cx="7267206"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1378" y="699931"/>
            <a:ext cx="7267206" cy="4249391"/>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41378" y="5916496"/>
            <a:ext cx="7267206" cy="544226"/>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63563" y="5492750"/>
            <a:ext cx="644525" cy="403225"/>
          </a:xfrm>
        </p:spPr>
        <p:txBody>
          <a:bodyPr/>
          <a:lstStyle>
            <a:lvl1pPr>
              <a:defRPr/>
            </a:lvl1pPr>
          </a:lstStyle>
          <a:p>
            <a:pPr>
              <a:defRPr/>
            </a:pPr>
            <a:fld id="{03AB6C1A-5D56-4620-A743-E0E9468E23B7}" type="slidenum">
              <a:rPr lang="en-US" altLang="en-US"/>
              <a:pPr>
                <a:defRPr/>
              </a:pPr>
              <a:t>‹#›</a:t>
            </a:fld>
            <a:endParaRPr lang="en-US" altLang="en-US"/>
          </a:p>
        </p:txBody>
      </p:sp>
    </p:spTree>
    <p:extLst>
      <p:ext uri="{BB962C8B-B14F-4D97-AF65-F5344CB8AC3E}">
        <p14:creationId xmlns:p14="http://schemas.microsoft.com/office/powerpoint/2010/main" val="43062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52413"/>
            <a:ext cx="2184400" cy="7316787"/>
            <a:chOff x="2487613" y="285750"/>
            <a:chExt cx="2428875" cy="5654676"/>
          </a:xfrm>
        </p:grpSpPr>
        <p:sp>
          <p:nvSpPr>
            <p:cNvPr id="1046" name="Freeform 11"/>
            <p:cNvSpPr>
              <a:spLocks/>
            </p:cNvSpPr>
            <p:nvPr/>
          </p:nvSpPr>
          <p:spPr bwMode="auto">
            <a:xfrm>
              <a:off x="2487613" y="2284413"/>
              <a:ext cx="85725" cy="533400"/>
            </a:xfrm>
            <a:custGeom>
              <a:avLst/>
              <a:gdLst>
                <a:gd name="T0" fmla="*/ 334035256 w 22"/>
                <a:gd name="T1" fmla="*/ 2092026176 h 136"/>
                <a:gd name="T2" fmla="*/ 258117975 w 22"/>
                <a:gd name="T3" fmla="*/ 1230604787 h 136"/>
                <a:gd name="T4" fmla="*/ 0 w 22"/>
                <a:gd name="T5" fmla="*/ 0 h 136"/>
                <a:gd name="T6" fmla="*/ 0 w 22"/>
                <a:gd name="T7" fmla="*/ 538388859 h 136"/>
                <a:gd name="T8" fmla="*/ 303669123 w 22"/>
                <a:gd name="T9" fmla="*/ 1907434478 h 136"/>
                <a:gd name="T10" fmla="*/ 334035256 w 22"/>
                <a:gd name="T11" fmla="*/ 209202617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7" name="Freeform 12"/>
            <p:cNvSpPr>
              <a:spLocks/>
            </p:cNvSpPr>
            <p:nvPr/>
          </p:nvSpPr>
          <p:spPr bwMode="auto">
            <a:xfrm>
              <a:off x="2597151" y="2779713"/>
              <a:ext cx="550863" cy="1978025"/>
            </a:xfrm>
            <a:custGeom>
              <a:avLst/>
              <a:gdLst>
                <a:gd name="T0" fmla="*/ 1331463414 w 140"/>
                <a:gd name="T1" fmla="*/ 2147483646 h 504"/>
                <a:gd name="T2" fmla="*/ 2147483646 w 140"/>
                <a:gd name="T3" fmla="*/ 2147483646 h 504"/>
                <a:gd name="T4" fmla="*/ 2147483646 w 140"/>
                <a:gd name="T5" fmla="*/ 2147483646 h 504"/>
                <a:gd name="T6" fmla="*/ 1470804210 w 140"/>
                <a:gd name="T7" fmla="*/ 2147483646 h 504"/>
                <a:gd name="T8" fmla="*/ 0 w 140"/>
                <a:gd name="T9" fmla="*/ 0 h 504"/>
                <a:gd name="T10" fmla="*/ 92891241 w 140"/>
                <a:gd name="T11" fmla="*/ 939577574 h 504"/>
                <a:gd name="T12" fmla="*/ 1331463414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8" name="Freeform 13"/>
            <p:cNvSpPr>
              <a:spLocks/>
            </p:cNvSpPr>
            <p:nvPr/>
          </p:nvSpPr>
          <p:spPr bwMode="auto">
            <a:xfrm>
              <a:off x="3175001" y="4730750"/>
              <a:ext cx="519113" cy="1209675"/>
            </a:xfrm>
            <a:custGeom>
              <a:avLst/>
              <a:gdLst>
                <a:gd name="T0" fmla="*/ 123725864 w 132"/>
                <a:gd name="T1" fmla="*/ 339357040 h 308"/>
                <a:gd name="T2" fmla="*/ 0 w 132"/>
                <a:gd name="T3" fmla="*/ 0 h 308"/>
                <a:gd name="T4" fmla="*/ 0 w 132"/>
                <a:gd name="T5" fmla="*/ 447336244 h 308"/>
                <a:gd name="T6" fmla="*/ 1051683611 w 132"/>
                <a:gd name="T7" fmla="*/ 2147483646 h 308"/>
                <a:gd name="T8" fmla="*/ 1902309252 w 132"/>
                <a:gd name="T9" fmla="*/ 2147483646 h 308"/>
                <a:gd name="T10" fmla="*/ 2041502324 w 132"/>
                <a:gd name="T11" fmla="*/ 2147483646 h 308"/>
                <a:gd name="T12" fmla="*/ 1190876683 w 132"/>
                <a:gd name="T13" fmla="*/ 2147483646 h 308"/>
                <a:gd name="T14" fmla="*/ 123725864 w 132"/>
                <a:gd name="T15" fmla="*/ 339357040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9" name="Freeform 14"/>
            <p:cNvSpPr>
              <a:spLocks/>
            </p:cNvSpPr>
            <p:nvPr/>
          </p:nvSpPr>
          <p:spPr bwMode="auto">
            <a:xfrm>
              <a:off x="3305176" y="5630863"/>
              <a:ext cx="146050" cy="309563"/>
            </a:xfrm>
            <a:custGeom>
              <a:avLst/>
              <a:gdLst>
                <a:gd name="T0" fmla="*/ 436271086 w 37"/>
                <a:gd name="T1" fmla="*/ 1213028493 h 79"/>
                <a:gd name="T2" fmla="*/ 576502770 w 37"/>
                <a:gd name="T3" fmla="*/ 1213028493 h 79"/>
                <a:gd name="T4" fmla="*/ 0 w 37"/>
                <a:gd name="T5" fmla="*/ 0 h 79"/>
                <a:gd name="T6" fmla="*/ 436271086 w 37"/>
                <a:gd name="T7" fmla="*/ 121302849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1794416005 w 178"/>
                <a:gd name="T3" fmla="*/ 2147483646 h 722"/>
                <a:gd name="T4" fmla="*/ 618763733 w 178"/>
                <a:gd name="T5" fmla="*/ 2147483646 h 722"/>
                <a:gd name="T6" fmla="*/ 185629513 w 178"/>
                <a:gd name="T7" fmla="*/ 786478582 h 722"/>
                <a:gd name="T8" fmla="*/ 0 w 178"/>
                <a:gd name="T9" fmla="*/ 0 h 722"/>
                <a:gd name="T10" fmla="*/ 510482144 w 178"/>
                <a:gd name="T11" fmla="*/ 2147483646 h 722"/>
                <a:gd name="T12" fmla="*/ 1655192887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1" name="Freeform 16"/>
            <p:cNvSpPr>
              <a:spLocks/>
            </p:cNvSpPr>
            <p:nvPr/>
          </p:nvSpPr>
          <p:spPr bwMode="auto">
            <a:xfrm>
              <a:off x="2506663" y="285750"/>
              <a:ext cx="90488" cy="2493963"/>
            </a:xfrm>
            <a:custGeom>
              <a:avLst/>
              <a:gdLst>
                <a:gd name="T0" fmla="*/ 170263008 w 23"/>
                <a:gd name="T1" fmla="*/ 2147483646 h 635"/>
                <a:gd name="T2" fmla="*/ 185740390 w 23"/>
                <a:gd name="T3" fmla="*/ 2147483646 h 635"/>
                <a:gd name="T4" fmla="*/ 340526015 w 23"/>
                <a:gd name="T5" fmla="*/ 2147483646 h 635"/>
                <a:gd name="T6" fmla="*/ 356003398 w 23"/>
                <a:gd name="T7" fmla="*/ 2147483646 h 635"/>
                <a:gd name="T8" fmla="*/ 263131235 w 23"/>
                <a:gd name="T9" fmla="*/ 2147483646 h 635"/>
                <a:gd name="T10" fmla="*/ 77390846 w 23"/>
                <a:gd name="T11" fmla="*/ 2147483646 h 635"/>
                <a:gd name="T12" fmla="*/ 232176471 w 23"/>
                <a:gd name="T13" fmla="*/ 0 h 635"/>
                <a:gd name="T14" fmla="*/ 185740390 w 23"/>
                <a:gd name="T15" fmla="*/ 0 h 635"/>
                <a:gd name="T16" fmla="*/ 15477382 w 23"/>
                <a:gd name="T17" fmla="*/ 2147483646 h 635"/>
                <a:gd name="T18" fmla="*/ 170263008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2" name="Freeform 17"/>
            <p:cNvSpPr>
              <a:spLocks/>
            </p:cNvSpPr>
            <p:nvPr/>
          </p:nvSpPr>
          <p:spPr bwMode="auto">
            <a:xfrm>
              <a:off x="2554288" y="2598738"/>
              <a:ext cx="66675" cy="420688"/>
            </a:xfrm>
            <a:custGeom>
              <a:avLst/>
              <a:gdLst>
                <a:gd name="T0" fmla="*/ 0 w 17"/>
                <a:gd name="T1" fmla="*/ 0 h 107"/>
                <a:gd name="T2" fmla="*/ 76911574 w 17"/>
                <a:gd name="T3" fmla="*/ 865646159 h 107"/>
                <a:gd name="T4" fmla="*/ 261503272 w 17"/>
                <a:gd name="T5" fmla="*/ 1654003676 h 107"/>
                <a:gd name="T6" fmla="*/ 169209384 w 17"/>
                <a:gd name="T7" fmla="*/ 711068875 h 107"/>
                <a:gd name="T8" fmla="*/ 153827069 w 17"/>
                <a:gd name="T9" fmla="*/ 664694903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3" name="Freeform 18"/>
            <p:cNvSpPr>
              <a:spLocks/>
            </p:cNvSpPr>
            <p:nvPr/>
          </p:nvSpPr>
          <p:spPr bwMode="auto">
            <a:xfrm>
              <a:off x="3143251" y="4757738"/>
              <a:ext cx="161925" cy="873125"/>
            </a:xfrm>
            <a:custGeom>
              <a:avLst/>
              <a:gdLst>
                <a:gd name="T0" fmla="*/ 0 w 41"/>
                <a:gd name="T1" fmla="*/ 0 h 222"/>
                <a:gd name="T2" fmla="*/ 77988609 w 41"/>
                <a:gd name="T3" fmla="*/ 1438567829 h 222"/>
                <a:gd name="T4" fmla="*/ 265162061 w 41"/>
                <a:gd name="T5" fmla="*/ 2147483646 h 222"/>
                <a:gd name="T6" fmla="*/ 374342954 w 41"/>
                <a:gd name="T7" fmla="*/ 2147483646 h 222"/>
                <a:gd name="T8" fmla="*/ 639505015 w 41"/>
                <a:gd name="T9" fmla="*/ 2147483646 h 222"/>
                <a:gd name="T10" fmla="*/ 592712640 w 41"/>
                <a:gd name="T11" fmla="*/ 2147483646 h 222"/>
                <a:gd name="T12" fmla="*/ 202769594 w 41"/>
                <a:gd name="T13" fmla="*/ 1423099358 h 222"/>
                <a:gd name="T14" fmla="*/ 124780985 w 41"/>
                <a:gd name="T15" fmla="*/ 340306368 h 222"/>
                <a:gd name="T16" fmla="*/ 109184843 w 41"/>
                <a:gd name="T17" fmla="*/ 278432483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4" name="Freeform 19"/>
            <p:cNvSpPr>
              <a:spLocks/>
            </p:cNvSpPr>
            <p:nvPr/>
          </p:nvSpPr>
          <p:spPr bwMode="auto">
            <a:xfrm>
              <a:off x="3148013" y="1282700"/>
              <a:ext cx="1768475" cy="3448050"/>
            </a:xfrm>
            <a:custGeom>
              <a:avLst/>
              <a:gdLst>
                <a:gd name="T0" fmla="*/ 108112772 w 450"/>
                <a:gd name="T1" fmla="*/ 2147483646 h 878"/>
                <a:gd name="T2" fmla="*/ 772222294 w 450"/>
                <a:gd name="T3" fmla="*/ 2147483646 h 878"/>
                <a:gd name="T4" fmla="*/ 2147483646 w 450"/>
                <a:gd name="T5" fmla="*/ 2147483646 h 878"/>
                <a:gd name="T6" fmla="*/ 2147483646 w 450"/>
                <a:gd name="T7" fmla="*/ 2147483646 h 878"/>
                <a:gd name="T8" fmla="*/ 2147483646 w 450"/>
                <a:gd name="T9" fmla="*/ 1372614510 h 878"/>
                <a:gd name="T10" fmla="*/ 2147483646 w 450"/>
                <a:gd name="T11" fmla="*/ 678594305 h 878"/>
                <a:gd name="T12" fmla="*/ 2147483646 w 450"/>
                <a:gd name="T13" fmla="*/ 15421973 h 878"/>
                <a:gd name="T14" fmla="*/ 2147483646 w 450"/>
                <a:gd name="T15" fmla="*/ 0 h 878"/>
                <a:gd name="T16" fmla="*/ 2147483646 w 450"/>
                <a:gd name="T17" fmla="*/ 663172332 h 878"/>
                <a:gd name="T18" fmla="*/ 2147483646 w 450"/>
                <a:gd name="T19" fmla="*/ 1357188610 h 878"/>
                <a:gd name="T20" fmla="*/ 2147483646 w 450"/>
                <a:gd name="T21" fmla="*/ 2147483646 h 878"/>
                <a:gd name="T22" fmla="*/ 2147483646 w 450"/>
                <a:gd name="T23" fmla="*/ 2147483646 h 878"/>
                <a:gd name="T24" fmla="*/ 695002815 w 450"/>
                <a:gd name="T25" fmla="*/ 2147483646 h 878"/>
                <a:gd name="T26" fmla="*/ 0 w 450"/>
                <a:gd name="T27" fmla="*/ 2147483646 h 878"/>
                <a:gd name="T28" fmla="*/ 0 w 450"/>
                <a:gd name="T29" fmla="*/ 2147483646 h 878"/>
                <a:gd name="T30" fmla="*/ 108112772 w 450"/>
                <a:gd name="T31" fmla="*/ 2147483646 h 878"/>
                <a:gd name="T32" fmla="*/ 108112772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5" name="Freeform 20"/>
            <p:cNvSpPr>
              <a:spLocks/>
            </p:cNvSpPr>
            <p:nvPr/>
          </p:nvSpPr>
          <p:spPr bwMode="auto">
            <a:xfrm>
              <a:off x="3273426" y="5653088"/>
              <a:ext cx="138113" cy="287338"/>
            </a:xfrm>
            <a:custGeom>
              <a:avLst/>
              <a:gdLst>
                <a:gd name="T0" fmla="*/ 0 w 35"/>
                <a:gd name="T1" fmla="*/ 0 h 73"/>
                <a:gd name="T2" fmla="*/ 404860502 w 35"/>
                <a:gd name="T3" fmla="*/ 1131001729 h 73"/>
                <a:gd name="T4" fmla="*/ 545005736 w 35"/>
                <a:gd name="T5" fmla="*/ 1131001729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6" name="Freeform 21"/>
            <p:cNvSpPr>
              <a:spLocks/>
            </p:cNvSpPr>
            <p:nvPr/>
          </p:nvSpPr>
          <p:spPr bwMode="auto">
            <a:xfrm>
              <a:off x="3143251" y="4656138"/>
              <a:ext cx="31750" cy="188913"/>
            </a:xfrm>
            <a:custGeom>
              <a:avLst/>
              <a:gdLst>
                <a:gd name="T0" fmla="*/ 110255844 w 8"/>
                <a:gd name="T1" fmla="*/ 681543004 h 48"/>
                <a:gd name="T2" fmla="*/ 126007813 w 8"/>
                <a:gd name="T3" fmla="*/ 743502533 h 48"/>
                <a:gd name="T4" fmla="*/ 126007813 w 8"/>
                <a:gd name="T5" fmla="*/ 294302840 h 48"/>
                <a:gd name="T6" fmla="*/ 15751969 w 8"/>
                <a:gd name="T7" fmla="*/ 0 h 48"/>
                <a:gd name="T8" fmla="*/ 0 w 8"/>
                <a:gd name="T9" fmla="*/ 402731031 h 48"/>
                <a:gd name="T10" fmla="*/ 110255844 w 8"/>
                <a:gd name="T11" fmla="*/ 681543004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57" name="Freeform 22"/>
            <p:cNvSpPr>
              <a:spLocks/>
            </p:cNvSpPr>
            <p:nvPr/>
          </p:nvSpPr>
          <p:spPr bwMode="auto">
            <a:xfrm>
              <a:off x="3211513" y="5410200"/>
              <a:ext cx="203200" cy="530225"/>
            </a:xfrm>
            <a:custGeom>
              <a:avLst/>
              <a:gdLst>
                <a:gd name="T0" fmla="*/ 106891015 w 52"/>
                <a:gd name="T1" fmla="*/ 277669014 h 135"/>
                <a:gd name="T2" fmla="*/ 0 w 52"/>
                <a:gd name="T3" fmla="*/ 0 h 135"/>
                <a:gd name="T4" fmla="*/ 183239508 w 52"/>
                <a:gd name="T5" fmla="*/ 740445466 h 135"/>
                <a:gd name="T6" fmla="*/ 244320646 w 52"/>
                <a:gd name="T7" fmla="*/ 956412000 h 135"/>
                <a:gd name="T8" fmla="*/ 778771815 w 52"/>
                <a:gd name="T9" fmla="*/ 2082507782 h 135"/>
                <a:gd name="T10" fmla="*/ 794043077 w 52"/>
                <a:gd name="T11" fmla="*/ 2082507782 h 135"/>
                <a:gd name="T12" fmla="*/ 366482923 w 52"/>
                <a:gd name="T13" fmla="*/ 863854353 h 135"/>
                <a:gd name="T14" fmla="*/ 106891015 w 52"/>
                <a:gd name="T15" fmla="*/ 277669014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grpSp>
      <p:grpSp>
        <p:nvGrpSpPr>
          <p:cNvPr id="1027" name="Group 48"/>
          <p:cNvGrpSpPr>
            <a:grpSpLocks/>
          </p:cNvGrpSpPr>
          <p:nvPr/>
        </p:nvGrpSpPr>
        <p:grpSpPr bwMode="auto">
          <a:xfrm>
            <a:off x="22225" y="0"/>
            <a:ext cx="2152650" cy="7554913"/>
            <a:chOff x="6627813" y="195717"/>
            <a:chExt cx="1952625" cy="5678034"/>
          </a:xfrm>
        </p:grpSpPr>
        <p:sp>
          <p:nvSpPr>
            <p:cNvPr id="1034" name="Freeform 27"/>
            <p:cNvSpPr>
              <a:spLocks/>
            </p:cNvSpPr>
            <p:nvPr/>
          </p:nvSpPr>
          <p:spPr bwMode="auto">
            <a:xfrm>
              <a:off x="6627813" y="195717"/>
              <a:ext cx="409575" cy="3646488"/>
            </a:xfrm>
            <a:custGeom>
              <a:avLst/>
              <a:gdLst>
                <a:gd name="T0" fmla="*/ 110684661 w 103"/>
                <a:gd name="T1" fmla="*/ 2147483646 h 920"/>
                <a:gd name="T2" fmla="*/ 411117865 w 103"/>
                <a:gd name="T3" fmla="*/ 2147483646 h 920"/>
                <a:gd name="T4" fmla="*/ 901295634 w 103"/>
                <a:gd name="T5" fmla="*/ 2147483646 h 920"/>
                <a:gd name="T6" fmla="*/ 1597032336 w 103"/>
                <a:gd name="T7" fmla="*/ 2147483646 h 920"/>
                <a:gd name="T8" fmla="*/ 1628657093 w 103"/>
                <a:gd name="T9" fmla="*/ 2147483646 h 920"/>
                <a:gd name="T10" fmla="*/ 1565407579 w 103"/>
                <a:gd name="T11" fmla="*/ 2147483646 h 920"/>
                <a:gd name="T12" fmla="*/ 1565407579 w 103"/>
                <a:gd name="T13" fmla="*/ 2147483646 h 920"/>
                <a:gd name="T14" fmla="*/ 996169906 w 103"/>
                <a:gd name="T15" fmla="*/ 2147483646 h 920"/>
                <a:gd name="T16" fmla="*/ 474367379 w 103"/>
                <a:gd name="T17" fmla="*/ 2147483646 h 920"/>
                <a:gd name="T18" fmla="*/ 142309418 w 103"/>
                <a:gd name="T19" fmla="*/ 2147483646 h 920"/>
                <a:gd name="T20" fmla="*/ 47435147 w 103"/>
                <a:gd name="T21" fmla="*/ 1445313264 h 920"/>
                <a:gd name="T22" fmla="*/ 15810390 w 103"/>
                <a:gd name="T23" fmla="*/ 0 h 920"/>
                <a:gd name="T24" fmla="*/ 0 w 103"/>
                <a:gd name="T25" fmla="*/ 0 h 920"/>
                <a:gd name="T26" fmla="*/ 15810390 w 103"/>
                <a:gd name="T27" fmla="*/ 1445313264 h 920"/>
                <a:gd name="T28" fmla="*/ 110684661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5" name="Freeform 28"/>
            <p:cNvSpPr>
              <a:spLocks/>
            </p:cNvSpPr>
            <p:nvPr/>
          </p:nvSpPr>
          <p:spPr bwMode="auto">
            <a:xfrm>
              <a:off x="7061201" y="3771900"/>
              <a:ext cx="350838" cy="1309688"/>
            </a:xfrm>
            <a:custGeom>
              <a:avLst/>
              <a:gdLst>
                <a:gd name="T0" fmla="*/ 842409880 w 88"/>
                <a:gd name="T1" fmla="*/ 2147483646 h 330"/>
                <a:gd name="T2" fmla="*/ 1398719344 w 88"/>
                <a:gd name="T3" fmla="*/ 2147483646 h 330"/>
                <a:gd name="T4" fmla="*/ 1398719344 w 88"/>
                <a:gd name="T5" fmla="*/ 2147483646 h 330"/>
                <a:gd name="T6" fmla="*/ 1398719344 w 88"/>
                <a:gd name="T7" fmla="*/ 2147483646 h 330"/>
                <a:gd name="T8" fmla="*/ 985460087 w 88"/>
                <a:gd name="T9" fmla="*/ 2147483646 h 330"/>
                <a:gd name="T10" fmla="*/ 0 w 88"/>
                <a:gd name="T11" fmla="*/ 0 h 330"/>
                <a:gd name="T12" fmla="*/ 111263488 w 88"/>
                <a:gd name="T13" fmla="*/ 992310910 h 330"/>
                <a:gd name="T14" fmla="*/ 842409880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6" name="Freeform 29"/>
            <p:cNvSpPr>
              <a:spLocks/>
            </p:cNvSpPr>
            <p:nvPr/>
          </p:nvSpPr>
          <p:spPr bwMode="auto">
            <a:xfrm>
              <a:off x="7439026" y="5053013"/>
              <a:ext cx="357188" cy="820738"/>
            </a:xfrm>
            <a:custGeom>
              <a:avLst/>
              <a:gdLst>
                <a:gd name="T0" fmla="*/ 94507976 w 90"/>
                <a:gd name="T1" fmla="*/ 235809526 h 207"/>
                <a:gd name="T2" fmla="*/ 0 w 90"/>
                <a:gd name="T3" fmla="*/ 0 h 207"/>
                <a:gd name="T4" fmla="*/ 15751991 w 90"/>
                <a:gd name="T5" fmla="*/ 455898152 h 207"/>
                <a:gd name="T6" fmla="*/ 661543926 w 90"/>
                <a:gd name="T7" fmla="*/ 1996514571 h 207"/>
                <a:gd name="T8" fmla="*/ 1260079889 w 90"/>
                <a:gd name="T9" fmla="*/ 2147483646 h 207"/>
                <a:gd name="T10" fmla="*/ 1417591859 w 90"/>
                <a:gd name="T11" fmla="*/ 2147483646 h 207"/>
                <a:gd name="T12" fmla="*/ 787551915 w 90"/>
                <a:gd name="T13" fmla="*/ 1933630974 h 207"/>
                <a:gd name="T14" fmla="*/ 94507976 w 90"/>
                <a:gd name="T15" fmla="*/ 23580952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7" name="Freeform 30"/>
            <p:cNvSpPr>
              <a:spLocks/>
            </p:cNvSpPr>
            <p:nvPr/>
          </p:nvSpPr>
          <p:spPr bwMode="auto">
            <a:xfrm>
              <a:off x="7037388" y="3811588"/>
              <a:ext cx="457200" cy="1852613"/>
            </a:xfrm>
            <a:custGeom>
              <a:avLst/>
              <a:gdLst>
                <a:gd name="T0" fmla="*/ 1596387350 w 115"/>
                <a:gd name="T1" fmla="*/ 2147483646 h 467"/>
                <a:gd name="T2" fmla="*/ 1232853715 w 115"/>
                <a:gd name="T3" fmla="*/ 2147483646 h 467"/>
                <a:gd name="T4" fmla="*/ 458368842 w 115"/>
                <a:gd name="T5" fmla="*/ 2147483646 h 467"/>
                <a:gd name="T6" fmla="*/ 205473631 w 115"/>
                <a:gd name="T7" fmla="*/ 834088423 h 467"/>
                <a:gd name="T8" fmla="*/ 0 w 115"/>
                <a:gd name="T9" fmla="*/ 0 h 467"/>
                <a:gd name="T10" fmla="*/ 331923224 w 115"/>
                <a:gd name="T11" fmla="*/ 2147483646 h 467"/>
                <a:gd name="T12" fmla="*/ 1090600904 w 115"/>
                <a:gd name="T13" fmla="*/ 2147483646 h 467"/>
                <a:gd name="T14" fmla="*/ 1627997760 w 115"/>
                <a:gd name="T15" fmla="*/ 2147483646 h 467"/>
                <a:gd name="T16" fmla="*/ 1817668174 w 115"/>
                <a:gd name="T17" fmla="*/ 2147483646 h 467"/>
                <a:gd name="T18" fmla="*/ 1770250570 w 115"/>
                <a:gd name="T19" fmla="*/ 2147483646 h 467"/>
                <a:gd name="T20" fmla="*/ 1596387350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8" name="Freeform 31"/>
            <p:cNvSpPr>
              <a:spLocks/>
            </p:cNvSpPr>
            <p:nvPr/>
          </p:nvSpPr>
          <p:spPr bwMode="auto">
            <a:xfrm>
              <a:off x="6992938" y="1263650"/>
              <a:ext cx="144463" cy="2508250"/>
            </a:xfrm>
            <a:custGeom>
              <a:avLst/>
              <a:gdLst>
                <a:gd name="T0" fmla="*/ 273753372 w 36"/>
                <a:gd name="T1" fmla="*/ 2147483646 h 633"/>
                <a:gd name="T2" fmla="*/ 209338926 w 36"/>
                <a:gd name="T3" fmla="*/ 2147483646 h 633"/>
                <a:gd name="T4" fmla="*/ 80514045 w 36"/>
                <a:gd name="T5" fmla="*/ 2147483646 h 633"/>
                <a:gd name="T6" fmla="*/ 209338926 w 36"/>
                <a:gd name="T7" fmla="*/ 2147483646 h 633"/>
                <a:gd name="T8" fmla="*/ 354267417 w 36"/>
                <a:gd name="T9" fmla="*/ 1554425528 h 633"/>
                <a:gd name="T10" fmla="*/ 579709955 w 36"/>
                <a:gd name="T11" fmla="*/ 0 h 633"/>
                <a:gd name="T12" fmla="*/ 563606343 w 36"/>
                <a:gd name="T13" fmla="*/ 0 h 633"/>
                <a:gd name="T14" fmla="*/ 322060194 w 36"/>
                <a:gd name="T15" fmla="*/ 1554425528 h 633"/>
                <a:gd name="T16" fmla="*/ 161032104 w 36"/>
                <a:gd name="T17" fmla="*/ 2147483646 h 633"/>
                <a:gd name="T18" fmla="*/ 16103612 w 36"/>
                <a:gd name="T19" fmla="*/ 2147483646 h 633"/>
                <a:gd name="T20" fmla="*/ 112721269 w 36"/>
                <a:gd name="T21" fmla="*/ 2147483646 h 633"/>
                <a:gd name="T22" fmla="*/ 257649761 w 36"/>
                <a:gd name="T23" fmla="*/ 2147483646 h 633"/>
                <a:gd name="T24" fmla="*/ 273753372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39" name="Freeform 32"/>
            <p:cNvSpPr>
              <a:spLocks/>
            </p:cNvSpPr>
            <p:nvPr/>
          </p:nvSpPr>
          <p:spPr bwMode="auto">
            <a:xfrm>
              <a:off x="7526338" y="5640388"/>
              <a:ext cx="111125" cy="233363"/>
            </a:xfrm>
            <a:custGeom>
              <a:avLst/>
              <a:gdLst>
                <a:gd name="T0" fmla="*/ 346523469 w 28"/>
                <a:gd name="T1" fmla="*/ 923021860 h 59"/>
                <a:gd name="T2" fmla="*/ 441027344 w 28"/>
                <a:gd name="T3" fmla="*/ 923021860 h 59"/>
                <a:gd name="T4" fmla="*/ 0 w 28"/>
                <a:gd name="T5" fmla="*/ 0 h 59"/>
                <a:gd name="T6" fmla="*/ 346523469 w 28"/>
                <a:gd name="T7" fmla="*/ 92302186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0" name="Freeform 33"/>
            <p:cNvSpPr>
              <a:spLocks/>
            </p:cNvSpPr>
            <p:nvPr/>
          </p:nvSpPr>
          <p:spPr bwMode="auto">
            <a:xfrm>
              <a:off x="7021513" y="3598863"/>
              <a:ext cx="68263" cy="423863"/>
            </a:xfrm>
            <a:custGeom>
              <a:avLst/>
              <a:gdLst>
                <a:gd name="T0" fmla="*/ 64496489 w 17"/>
                <a:gd name="T1" fmla="*/ 847377402 h 107"/>
                <a:gd name="T2" fmla="*/ 274108069 w 17"/>
                <a:gd name="T3" fmla="*/ 1679063951 h 107"/>
                <a:gd name="T4" fmla="*/ 161241221 w 17"/>
                <a:gd name="T5" fmla="*/ 690456982 h 107"/>
                <a:gd name="T6" fmla="*/ 145115092 w 17"/>
                <a:gd name="T7" fmla="*/ 674762167 h 107"/>
                <a:gd name="T8" fmla="*/ 0 w 17"/>
                <a:gd name="T9" fmla="*/ 0 h 107"/>
                <a:gd name="T10" fmla="*/ 0 w 17"/>
                <a:gd name="T11" fmla="*/ 125538713 h 107"/>
                <a:gd name="T12" fmla="*/ 64496489 w 17"/>
                <a:gd name="T13" fmla="*/ 84737740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1" name="Freeform 34"/>
            <p:cNvSpPr>
              <a:spLocks/>
            </p:cNvSpPr>
            <p:nvPr/>
          </p:nvSpPr>
          <p:spPr bwMode="auto">
            <a:xfrm>
              <a:off x="7412038" y="2801938"/>
              <a:ext cx="1168400" cy="2251075"/>
            </a:xfrm>
            <a:custGeom>
              <a:avLst/>
              <a:gdLst>
                <a:gd name="T0" fmla="*/ 126350140 w 294"/>
                <a:gd name="T1" fmla="*/ 2147483646 h 568"/>
                <a:gd name="T2" fmla="*/ 552784347 w 294"/>
                <a:gd name="T3" fmla="*/ 2147483646 h 568"/>
                <a:gd name="T4" fmla="*/ 1563593416 w 294"/>
                <a:gd name="T5" fmla="*/ 2147483646 h 568"/>
                <a:gd name="T6" fmla="*/ 2147483646 w 294"/>
                <a:gd name="T7" fmla="*/ 1869089766 h 568"/>
                <a:gd name="T8" fmla="*/ 2147483646 w 294"/>
                <a:gd name="T9" fmla="*/ 910983896 h 568"/>
                <a:gd name="T10" fmla="*/ 2147483646 w 294"/>
                <a:gd name="T11" fmla="*/ 439783962 h 568"/>
                <a:gd name="T12" fmla="*/ 2147483646 w 294"/>
                <a:gd name="T13" fmla="*/ 0 h 568"/>
                <a:gd name="T14" fmla="*/ 2147483646 w 294"/>
                <a:gd name="T15" fmla="*/ 0 h 568"/>
                <a:gd name="T16" fmla="*/ 2147483646 w 294"/>
                <a:gd name="T17" fmla="*/ 424077958 h 568"/>
                <a:gd name="T18" fmla="*/ 2147483646 w 294"/>
                <a:gd name="T19" fmla="*/ 879571888 h 568"/>
                <a:gd name="T20" fmla="*/ 2147483646 w 294"/>
                <a:gd name="T21" fmla="*/ 1837677758 h 568"/>
                <a:gd name="T22" fmla="*/ 1500416359 w 294"/>
                <a:gd name="T23" fmla="*/ 2147483646 h 568"/>
                <a:gd name="T24" fmla="*/ 473814019 w 294"/>
                <a:gd name="T25" fmla="*/ 2147483646 h 568"/>
                <a:gd name="T26" fmla="*/ 0 w 294"/>
                <a:gd name="T27" fmla="*/ 2147483646 h 568"/>
                <a:gd name="T28" fmla="*/ 110556869 w 294"/>
                <a:gd name="T29" fmla="*/ 2147483646 h 568"/>
                <a:gd name="T30" fmla="*/ 126350140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2" name="Freeform 35"/>
            <p:cNvSpPr>
              <a:spLocks/>
            </p:cNvSpPr>
            <p:nvPr/>
          </p:nvSpPr>
          <p:spPr bwMode="auto">
            <a:xfrm>
              <a:off x="7494588" y="5664200"/>
              <a:ext cx="100013" cy="209550"/>
            </a:xfrm>
            <a:custGeom>
              <a:avLst/>
              <a:gdLst>
                <a:gd name="T0" fmla="*/ 0 w 25"/>
                <a:gd name="T1" fmla="*/ 0 h 53"/>
                <a:gd name="T2" fmla="*/ 304079525 w 25"/>
                <a:gd name="T3" fmla="*/ 828513255 h 53"/>
                <a:gd name="T4" fmla="*/ 400104007 w 25"/>
                <a:gd name="T5" fmla="*/ 828513255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3" name="Freeform 36"/>
            <p:cNvSpPr>
              <a:spLocks/>
            </p:cNvSpPr>
            <p:nvPr/>
          </p:nvSpPr>
          <p:spPr bwMode="auto">
            <a:xfrm>
              <a:off x="7412038" y="5081588"/>
              <a:ext cx="114300" cy="558800"/>
            </a:xfrm>
            <a:custGeom>
              <a:avLst/>
              <a:gdLst>
                <a:gd name="T0" fmla="*/ 0 w 29"/>
                <a:gd name="T1" fmla="*/ 0 h 141"/>
                <a:gd name="T2" fmla="*/ 108742655 w 29"/>
                <a:gd name="T3" fmla="*/ 1397863960 h 141"/>
                <a:gd name="T4" fmla="*/ 279621155 w 29"/>
                <a:gd name="T5" fmla="*/ 1837639560 h 141"/>
                <a:gd name="T6" fmla="*/ 450499655 w 29"/>
                <a:gd name="T7" fmla="*/ 2147483646 h 141"/>
                <a:gd name="T8" fmla="*/ 419429762 w 29"/>
                <a:gd name="T9" fmla="*/ 2120352729 h 141"/>
                <a:gd name="T10" fmla="*/ 124275631 w 29"/>
                <a:gd name="T11" fmla="*/ 345540519 h 141"/>
                <a:gd name="T12" fmla="*/ 62139786 w 29"/>
                <a:gd name="T13" fmla="*/ 172768278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4" name="Freeform 37"/>
            <p:cNvSpPr>
              <a:spLocks/>
            </p:cNvSpPr>
            <p:nvPr/>
          </p:nvSpPr>
          <p:spPr bwMode="auto">
            <a:xfrm>
              <a:off x="7412038" y="4978400"/>
              <a:ext cx="31750" cy="188913"/>
            </a:xfrm>
            <a:custGeom>
              <a:avLst/>
              <a:gdLst>
                <a:gd name="T0" fmla="*/ 0 w 8"/>
                <a:gd name="T1" fmla="*/ 402731031 h 48"/>
                <a:gd name="T2" fmla="*/ 63003906 w 8"/>
                <a:gd name="T3" fmla="*/ 573114814 h 48"/>
                <a:gd name="T4" fmla="*/ 126007813 w 8"/>
                <a:gd name="T5" fmla="*/ 743502533 h 48"/>
                <a:gd name="T6" fmla="*/ 110255844 w 8"/>
                <a:gd name="T7" fmla="*/ 294302840 h 48"/>
                <a:gd name="T8" fmla="*/ 0 w 8"/>
                <a:gd name="T9" fmla="*/ 0 h 48"/>
                <a:gd name="T10" fmla="*/ 0 w 8"/>
                <a:gd name="T11" fmla="*/ 61959528 h 48"/>
                <a:gd name="T12" fmla="*/ 0 w 8"/>
                <a:gd name="T13" fmla="*/ 402731031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sp>
          <p:nvSpPr>
            <p:cNvPr id="1045" name="Freeform 38"/>
            <p:cNvSpPr>
              <a:spLocks/>
            </p:cNvSpPr>
            <p:nvPr/>
          </p:nvSpPr>
          <p:spPr bwMode="auto">
            <a:xfrm>
              <a:off x="7439026" y="5434013"/>
              <a:ext cx="174625" cy="439738"/>
            </a:xfrm>
            <a:custGeom>
              <a:avLst/>
              <a:gdLst>
                <a:gd name="T0" fmla="*/ 173259750 w 44"/>
                <a:gd name="T1" fmla="*/ 439440880 h 111"/>
                <a:gd name="T2" fmla="*/ 0 w 44"/>
                <a:gd name="T3" fmla="*/ 0 h 111"/>
                <a:gd name="T4" fmla="*/ 173259750 w 44"/>
                <a:gd name="T5" fmla="*/ 769022530 h 111"/>
                <a:gd name="T6" fmla="*/ 220515656 w 44"/>
                <a:gd name="T7" fmla="*/ 910269545 h 111"/>
                <a:gd name="T8" fmla="*/ 614287094 w 44"/>
                <a:gd name="T9" fmla="*/ 1742067645 h 111"/>
                <a:gd name="T10" fmla="*/ 693042969 w 44"/>
                <a:gd name="T11" fmla="*/ 1742067645 h 111"/>
                <a:gd name="T12" fmla="*/ 346523469 w 44"/>
                <a:gd name="T13" fmla="*/ 816102227 h 111"/>
                <a:gd name="T14" fmla="*/ 173259750 w 44"/>
                <a:gd name="T15" fmla="*/ 439440880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e-IL"/>
            </a:p>
          </p:txBody>
        </p:sp>
      </p:grpSp>
      <p:sp>
        <p:nvSpPr>
          <p:cNvPr id="62" name="Rectangle 61"/>
          <p:cNvSpPr/>
          <p:nvPr/>
        </p:nvSpPr>
        <p:spPr>
          <a:xfrm>
            <a:off x="0" y="0"/>
            <a:ext cx="201613" cy="75596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144713" y="687388"/>
            <a:ext cx="72644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Click to edit Master title style</a:t>
            </a:r>
          </a:p>
        </p:txBody>
      </p:sp>
      <p:sp>
        <p:nvSpPr>
          <p:cNvPr id="1030" name="Text Placeholder 2"/>
          <p:cNvSpPr>
            <a:spLocks noGrp="1"/>
          </p:cNvSpPr>
          <p:nvPr>
            <p:ph type="body" idx="1"/>
          </p:nvPr>
        </p:nvSpPr>
        <p:spPr bwMode="auto">
          <a:xfrm>
            <a:off x="2141538" y="2352675"/>
            <a:ext cx="726757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a:t>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4" name="Date Placeholder 3"/>
          <p:cNvSpPr>
            <a:spLocks noGrp="1"/>
          </p:cNvSpPr>
          <p:nvPr>
            <p:ph type="dt" sz="half" idx="2"/>
          </p:nvPr>
        </p:nvSpPr>
        <p:spPr>
          <a:xfrm>
            <a:off x="8567738" y="6762750"/>
            <a:ext cx="846137" cy="407988"/>
          </a:xfrm>
          <a:prstGeom prst="rect">
            <a:avLst/>
          </a:prstGeom>
        </p:spPr>
        <p:txBody>
          <a:bodyPr vert="horz" lIns="91440" tIns="45720" rIns="91440" bIns="45720" rtlCol="0" anchor="ctr"/>
          <a:lstStyle>
            <a:lvl1pPr algn="r">
              <a:defRPr sz="992">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2141538" y="6764338"/>
            <a:ext cx="6302375" cy="401637"/>
          </a:xfrm>
          <a:prstGeom prst="rect">
            <a:avLst/>
          </a:prstGeom>
        </p:spPr>
        <p:txBody>
          <a:bodyPr vert="horz" lIns="91440" tIns="45720" rIns="91440" bIns="45720" rtlCol="0" anchor="ctr"/>
          <a:lstStyle>
            <a:lvl1pPr algn="l">
              <a:defRPr sz="992">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63563" y="868363"/>
            <a:ext cx="644525" cy="403225"/>
          </a:xfrm>
          <a:prstGeom prst="rect">
            <a:avLst/>
          </a:prstGeom>
        </p:spPr>
        <p:txBody>
          <a:bodyPr vert="horz" lIns="91440" tIns="45720" rIns="91440" bIns="45720" rtlCol="0" anchor="ctr"/>
          <a:lstStyle>
            <a:lvl1pPr algn="r">
              <a:defRPr sz="2205">
                <a:solidFill>
                  <a:srgbClr val="FEFFFF"/>
                </a:solidFill>
              </a:defRPr>
            </a:lvl1pPr>
          </a:lstStyle>
          <a:p>
            <a:pPr>
              <a:defRPr/>
            </a:pPr>
            <a:fld id="{9B3024D9-E915-4C88-80F7-133D3FEC7B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503238" rtl="0" eaLnBrk="0" fontAlgn="base" hangingPunct="0">
        <a:spcBef>
          <a:spcPct val="0"/>
        </a:spcBef>
        <a:spcAft>
          <a:spcPct val="0"/>
        </a:spcAft>
        <a:defRPr sz="3900" kern="1200">
          <a:solidFill>
            <a:srgbClr val="262626"/>
          </a:solidFill>
          <a:latin typeface="+mj-lt"/>
          <a:ea typeface="+mj-ea"/>
          <a:cs typeface="+mj-cs"/>
        </a:defRPr>
      </a:lvl1pPr>
      <a:lvl2pPr algn="l" defTabSz="503238" rtl="0" eaLnBrk="0" fontAlgn="base" hangingPunct="0">
        <a:spcBef>
          <a:spcPct val="0"/>
        </a:spcBef>
        <a:spcAft>
          <a:spcPct val="0"/>
        </a:spcAft>
        <a:defRPr sz="3900">
          <a:solidFill>
            <a:srgbClr val="262626"/>
          </a:solidFill>
          <a:latin typeface="Century Gothic" panose="020B0502020202020204" pitchFamily="34" charset="0"/>
        </a:defRPr>
      </a:lvl2pPr>
      <a:lvl3pPr algn="l" defTabSz="503238" rtl="0" eaLnBrk="0" fontAlgn="base" hangingPunct="0">
        <a:spcBef>
          <a:spcPct val="0"/>
        </a:spcBef>
        <a:spcAft>
          <a:spcPct val="0"/>
        </a:spcAft>
        <a:defRPr sz="3900">
          <a:solidFill>
            <a:srgbClr val="262626"/>
          </a:solidFill>
          <a:latin typeface="Century Gothic" panose="020B0502020202020204" pitchFamily="34" charset="0"/>
        </a:defRPr>
      </a:lvl3pPr>
      <a:lvl4pPr algn="l" defTabSz="503238" rtl="0" eaLnBrk="0" fontAlgn="base" hangingPunct="0">
        <a:spcBef>
          <a:spcPct val="0"/>
        </a:spcBef>
        <a:spcAft>
          <a:spcPct val="0"/>
        </a:spcAft>
        <a:defRPr sz="3900">
          <a:solidFill>
            <a:srgbClr val="262626"/>
          </a:solidFill>
          <a:latin typeface="Century Gothic" panose="020B0502020202020204" pitchFamily="34" charset="0"/>
        </a:defRPr>
      </a:lvl4pPr>
      <a:lvl5pPr algn="l" defTabSz="503238" rtl="0" eaLnBrk="0" fontAlgn="base" hangingPunct="0">
        <a:spcBef>
          <a:spcPct val="0"/>
        </a:spcBef>
        <a:spcAft>
          <a:spcPct val="0"/>
        </a:spcAft>
        <a:defRPr sz="39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611188" y="323850"/>
            <a:ext cx="8855075" cy="1262063"/>
          </a:xfrm>
        </p:spPr>
        <p:txBody>
          <a:bodyPr tIns="38808" rtlCol="0" anchor="ctr">
            <a:normAutofit/>
          </a:bodyPr>
          <a:lstStyle/>
          <a:p>
            <a:pPr algn="ct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3968" dirty="0" err="1">
                <a:solidFill>
                  <a:schemeClr val="tx1">
                    <a:lumMod val="85000"/>
                    <a:lumOff val="15000"/>
                  </a:schemeClr>
                </a:solidFill>
              </a:rPr>
              <a:t>BetweenUs</a:t>
            </a:r>
            <a:endParaRPr lang="en-US" altLang="en-US" sz="3968" dirty="0">
              <a:solidFill>
                <a:schemeClr val="tx1">
                  <a:lumMod val="85000"/>
                  <a:lumOff val="15000"/>
                </a:schemeClr>
              </a:solidFill>
            </a:endParaRPr>
          </a:p>
        </p:txBody>
      </p:sp>
      <p:sp>
        <p:nvSpPr>
          <p:cNvPr id="3075" name="Rectangle 2"/>
          <p:cNvSpPr>
            <a:spLocks noGrp="1" noChangeArrowheads="1"/>
          </p:cNvSpPr>
          <p:nvPr>
            <p:ph idx="1"/>
          </p:nvPr>
        </p:nvSpPr>
        <p:spPr>
          <a:xfrm>
            <a:off x="503238" y="1768475"/>
            <a:ext cx="9070975" cy="4989513"/>
          </a:xfrm>
        </p:spPr>
        <p:txBody>
          <a:bodyPr rtlCol="0" anchor="ctr">
            <a:normAutofit/>
          </a:bodyPr>
          <a:lstStyle/>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a:solidFill>
                  <a:schemeClr val="tx1">
                    <a:lumMod val="75000"/>
                    <a:lumOff val="25000"/>
                  </a:schemeClr>
                </a:solidFill>
                <a:latin typeface="Arial" panose="020B0604020202020204" pitchFamily="34" charset="0"/>
                <a:cs typeface="Arial" panose="020B0604020202020204" pitchFamily="34" charset="0"/>
              </a:rPr>
              <a:t>מוגש על ידי:</a:t>
            </a: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נדב</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t>
            </a: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לוצטו</a:t>
            </a:r>
            <a:endParaRPr lang="en-US"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לירן</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t>
            </a: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בן</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t>
            </a: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גידה</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a:solidFill>
                  <a:schemeClr val="tx1">
                    <a:lumMod val="75000"/>
                    <a:lumOff val="25000"/>
                  </a:schemeClr>
                </a:solidFill>
                <a:latin typeface="Arial" panose="020B0604020202020204" pitchFamily="34" charset="0"/>
                <a:cs typeface="Arial" panose="020B0604020202020204" pitchFamily="34" charset="0"/>
              </a:rPr>
              <a:t>בהנחיית:</a:t>
            </a:r>
            <a:endParaRPr lang="en-US"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ctr" defTabSz="503972" rtl="1" eaLnBrk="1" fontAlgn="auto" hangingPunct="1">
              <a:spcBef>
                <a:spcPts val="1102"/>
              </a:spcBef>
              <a:spcAft>
                <a:spcPts val="0"/>
              </a:spcAft>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ד"ר</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t>
            </a: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ירון</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t>
            </a:r>
            <a:r>
              <a:rPr lang="en-US" altLang="en-US" sz="2400" dirty="0" err="1">
                <a:solidFill>
                  <a:schemeClr val="tx1">
                    <a:lumMod val="75000"/>
                    <a:lumOff val="25000"/>
                  </a:schemeClr>
                </a:solidFill>
                <a:latin typeface="Arial" panose="020B0604020202020204" pitchFamily="34" charset="0"/>
                <a:cs typeface="Arial" panose="020B0604020202020204" pitchFamily="34" charset="0"/>
              </a:rPr>
              <a:t>ויינסברג</a:t>
            </a:r>
            <a:endParaRPr lang="en-US"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03238" y="301625"/>
            <a:ext cx="9070975" cy="1262063"/>
          </a:xfrm>
        </p:spPr>
        <p:txBody>
          <a:bodyPr tIns="38808"/>
          <a:lstStyle/>
          <a:p>
            <a:pPr algn="r" eaLnBrk="1" hangingPunct="1"/>
            <a:r>
              <a:rPr lang="he-IL" altLang="he-IL" sz="4000"/>
              <a:t>מתן אישור (קומיט)</a:t>
            </a:r>
            <a:endParaRPr lang="en-US" altLang="he-IL" sz="4000"/>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04" y="1563687"/>
            <a:ext cx="9214420" cy="574454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פענוח</a:t>
            </a:r>
            <a:endParaRPr lang="en-US" altLang="en-US" sz="3968" dirty="0">
              <a:solidFill>
                <a:schemeClr val="tx1">
                  <a:lumMod val="85000"/>
                  <a:lumOff val="15000"/>
                </a:schemeClr>
              </a:solidFill>
            </a:endParaRPr>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39" y="1563688"/>
            <a:ext cx="9285850" cy="5816549"/>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טכנולוגיות ומערכות</a:t>
            </a:r>
            <a:endParaRPr lang="en-US" altLang="en-US" sz="3968" dirty="0">
              <a:solidFill>
                <a:schemeClr val="tx1">
                  <a:lumMod val="85000"/>
                  <a:lumOff val="15000"/>
                </a:schemeClr>
              </a:solidFill>
            </a:endParaRPr>
          </a:p>
        </p:txBody>
      </p:sp>
      <p:sp>
        <p:nvSpPr>
          <p:cNvPr id="17411" name="Rectangle 2"/>
          <p:cNvSpPr>
            <a:spLocks noGrp="1" noChangeArrowheads="1"/>
          </p:cNvSpPr>
          <p:nvPr>
            <p:ph idx="1"/>
          </p:nvPr>
        </p:nvSpPr>
        <p:spPr>
          <a:xfrm>
            <a:off x="503238" y="1768475"/>
            <a:ext cx="9070975" cy="4989513"/>
          </a:xfrm>
        </p:spPr>
        <p:txBody>
          <a:bodyPr rtlCol="0" anchor="ctr">
            <a:normAutofit/>
          </a:bodyPr>
          <a:lstStyle/>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a:solidFill>
                  <a:schemeClr val="tx1">
                    <a:lumMod val="75000"/>
                    <a:lumOff val="25000"/>
                  </a:schemeClr>
                </a:solidFill>
                <a:latin typeface="Arial" panose="020B0604020202020204" pitchFamily="34" charset="0"/>
                <a:cs typeface="Arial" panose="020B0604020202020204" pitchFamily="34" charset="0"/>
              </a:rPr>
              <a:t>Node.JS</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 סביבת פיתוח מבוססת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JavaScript</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לפיתוח צד שרת. סביבה מודולרית, קהילת מפתחים גדולה, טכנולוגיה חדשה ותמיכה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רבה</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a:solidFill>
                  <a:schemeClr val="tx1">
                    <a:lumMod val="75000"/>
                    <a:lumOff val="25000"/>
                  </a:schemeClr>
                </a:solidFill>
                <a:latin typeface="Arial" panose="020B0604020202020204" pitchFamily="34" charset="0"/>
                <a:cs typeface="Arial" panose="020B0604020202020204" pitchFamily="34" charset="0"/>
              </a:rPr>
              <a:t>CouchDB</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 מסד נתונים מבוסס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NoSQL</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המאפשר יצירת שאילתות במתכונת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RESTful API</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השימוש וניהול מסד הנתונים נעשה על ידי השירות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
            </a:r>
            <a:br>
              <a:rPr lang="en-US" altLang="en-US" sz="2400" dirty="0">
                <a:solidFill>
                  <a:schemeClr val="tx1">
                    <a:lumMod val="75000"/>
                    <a:lumOff val="25000"/>
                  </a:schemeClr>
                </a:solidFill>
                <a:latin typeface="Arial" panose="020B0604020202020204" pitchFamily="34" charset="0"/>
                <a:cs typeface="Arial" panose="020B0604020202020204" pitchFamily="34" charset="0"/>
              </a:rPr>
            </a:br>
            <a:r>
              <a:rPr lang="en-US" altLang="en-US" sz="2400" dirty="0">
                <a:solidFill>
                  <a:schemeClr val="tx1">
                    <a:lumMod val="75000"/>
                    <a:lumOff val="25000"/>
                  </a:schemeClr>
                </a:solidFill>
                <a:latin typeface="Arial" panose="020B0604020202020204" pitchFamily="34" charset="0"/>
                <a:cs typeface="Arial" panose="020B0604020202020204" pitchFamily="34" charset="0"/>
              </a:rPr>
              <a:t>Cloudant</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של </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IBM</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a:solidFill>
                  <a:schemeClr val="tx1">
                    <a:lumMod val="75000"/>
                    <a:lumOff val="25000"/>
                  </a:schemeClr>
                </a:solidFill>
                <a:latin typeface="Arial" panose="020B0604020202020204" pitchFamily="34" charset="0"/>
                <a:cs typeface="Arial" panose="020B0604020202020204" pitchFamily="34" charset="0"/>
              </a:rPr>
              <a:t>React-Native</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 סביבת פיתוח אפליקציות מובייל. פיתוח האפליקציות נעשה על ידי שפת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JavaScript</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הטכנולוגיה הינה חדשה ובפיתוח של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Facebook</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פלטפורמה זו מספקת פיתוח </a:t>
            </a:r>
            <a:r>
              <a:rPr lang="en-US" altLang="EN-US" sz="2400" dirty="0">
                <a:solidFill>
                  <a:schemeClr val="tx1">
                    <a:lumMod val="75000"/>
                    <a:lumOff val="25000"/>
                  </a:schemeClr>
                </a:solidFill>
                <a:latin typeface="Arial" panose="020B0604020202020204" pitchFamily="34" charset="0"/>
                <a:cs typeface="Arial" panose="020B0604020202020204" pitchFamily="34" charset="0"/>
              </a:rPr>
              <a:t>cross-platform</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 ואפשרויות הרחבה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רבות</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הדגמה – יצירת טרנזקציה</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08" y="1259556"/>
            <a:ext cx="4248472" cy="6380911"/>
          </a:xfrm>
        </p:spPr>
      </p:pic>
      <p:cxnSp>
        <p:nvCxnSpPr>
          <p:cNvPr id="8" name="Straight Arrow Connector 7"/>
          <p:cNvCxnSpPr/>
          <p:nvPr/>
        </p:nvCxnSpPr>
        <p:spPr>
          <a:xfrm flipH="1" flipV="1">
            <a:off x="2304008" y="2411685"/>
            <a:ext cx="3168352" cy="7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096096" y="3097999"/>
            <a:ext cx="2520280" cy="393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312120" y="3995861"/>
            <a:ext cx="2088232"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52280" y="2227019"/>
            <a:ext cx="5002348" cy="3416320"/>
          </a:xfrm>
          <a:prstGeom prst="rect">
            <a:avLst/>
          </a:prstGeom>
          <a:noFill/>
        </p:spPr>
        <p:txBody>
          <a:bodyPr wrap="square" rtlCol="1">
            <a:spAutoFit/>
          </a:bodyPr>
          <a:lstStyle/>
          <a:p>
            <a:pPr marL="457200" indent="-457200" algn="r" rtl="1">
              <a:buFont typeface="+mj-lt"/>
              <a:buAutoNum type="arabicPeriod"/>
            </a:pPr>
            <a:r>
              <a:rPr lang="he-IL" sz="2400" dirty="0">
                <a:cs typeface="Arial" panose="020B0604020202020204" pitchFamily="34" charset="0"/>
              </a:rPr>
              <a:t>נבחר שם</a:t>
            </a:r>
          </a:p>
          <a:p>
            <a:pPr marL="457200" indent="-457200" algn="r" rtl="1">
              <a:buFont typeface="+mj-lt"/>
              <a:buAutoNum type="arabicPeriod"/>
            </a:pPr>
            <a:endParaRPr lang="he-IL" sz="2400" dirty="0">
              <a:cs typeface="Arial" panose="020B0604020202020204" pitchFamily="34" charset="0"/>
            </a:endParaRPr>
          </a:p>
          <a:p>
            <a:pPr marL="457200" indent="-457200" algn="r" rtl="1">
              <a:buFont typeface="+mj-lt"/>
              <a:buAutoNum type="arabicPeriod"/>
            </a:pPr>
            <a:r>
              <a:rPr lang="he-IL" sz="2400" dirty="0">
                <a:cs typeface="Arial" panose="020B0604020202020204" pitchFamily="34" charset="0"/>
              </a:rPr>
              <a:t>נקבע את סף האישורים לצורך פתיחת ההודעה</a:t>
            </a:r>
          </a:p>
          <a:p>
            <a:pPr marL="457200" indent="-457200" algn="r" rtl="1">
              <a:buFont typeface="+mj-lt"/>
              <a:buAutoNum type="arabicPeriod"/>
            </a:pPr>
            <a:endParaRPr lang="he-IL" sz="2400" dirty="0">
              <a:cs typeface="Arial" panose="020B0604020202020204" pitchFamily="34" charset="0"/>
            </a:endParaRPr>
          </a:p>
          <a:p>
            <a:pPr marL="457200" indent="-457200" algn="r" rtl="1">
              <a:buFont typeface="+mj-lt"/>
              <a:buAutoNum type="arabicPeriod"/>
            </a:pPr>
            <a:r>
              <a:rPr lang="he-IL" sz="2400" dirty="0">
                <a:cs typeface="Arial" panose="020B0604020202020204" pitchFamily="34" charset="0"/>
              </a:rPr>
              <a:t>נרשום את ההודעה אותה נרצה להצפין</a:t>
            </a:r>
          </a:p>
          <a:p>
            <a:pPr marL="457200" indent="-457200" algn="r" rtl="1">
              <a:buFont typeface="+mj-lt"/>
              <a:buAutoNum type="arabicPeriod"/>
            </a:pPr>
            <a:endParaRPr lang="he-IL" sz="2400" dirty="0">
              <a:cs typeface="Arial" panose="020B0604020202020204" pitchFamily="34" charset="0"/>
            </a:endParaRPr>
          </a:p>
          <a:p>
            <a:pPr marL="457200" indent="-457200" algn="r" rtl="1">
              <a:buFont typeface="+mj-lt"/>
              <a:buAutoNum type="arabicPeriod"/>
            </a:pPr>
            <a:endParaRPr lang="he-IL" sz="2400" dirty="0">
              <a:cs typeface="Arial" panose="020B0604020202020204" pitchFamily="34" charset="0"/>
            </a:endParaRPr>
          </a:p>
        </p:txBody>
      </p:sp>
    </p:spTree>
    <p:extLst>
      <p:ext uri="{BB962C8B-B14F-4D97-AF65-F5344CB8AC3E}">
        <p14:creationId xmlns:p14="http://schemas.microsoft.com/office/powerpoint/2010/main" val="2171557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..המשך</a:t>
            </a:r>
          </a:p>
        </p:txBody>
      </p:sp>
      <p:pic>
        <p:nvPicPr>
          <p:cNvPr id="4" name="Content Placeholder 3"/>
          <p:cNvPicPr>
            <a:picLocks noGrp="1" noChangeAspect="1"/>
          </p:cNvPicPr>
          <p:nvPr>
            <p:ph idx="1"/>
          </p:nvPr>
        </p:nvPicPr>
        <p:blipFill>
          <a:blip r:embed="rId3"/>
          <a:stretch>
            <a:fillRect/>
          </a:stretch>
        </p:blipFill>
        <p:spPr>
          <a:xfrm>
            <a:off x="359792" y="2339677"/>
            <a:ext cx="9505056" cy="4608512"/>
          </a:xfrm>
          <a:prstGeom prst="rect">
            <a:avLst/>
          </a:prstGeom>
        </p:spPr>
      </p:pic>
      <p:sp>
        <p:nvSpPr>
          <p:cNvPr id="5" name="TextBox 4"/>
          <p:cNvSpPr txBox="1"/>
          <p:nvPr/>
        </p:nvSpPr>
        <p:spPr>
          <a:xfrm>
            <a:off x="6876529" y="1696574"/>
            <a:ext cx="2988319" cy="461665"/>
          </a:xfrm>
          <a:prstGeom prst="rect">
            <a:avLst/>
          </a:prstGeom>
          <a:noFill/>
        </p:spPr>
        <p:txBody>
          <a:bodyPr wrap="none" rtlCol="1">
            <a:spAutoFit/>
          </a:bodyPr>
          <a:lstStyle/>
          <a:p>
            <a:pPr algn="r" rtl="1"/>
            <a:r>
              <a:rPr lang="he-IL" sz="2400" dirty="0">
                <a:cs typeface="Arial" panose="020B0604020202020204" pitchFamily="34" charset="0"/>
              </a:rPr>
              <a:t>כך נשמר המידע בשרת:</a:t>
            </a:r>
          </a:p>
        </p:txBody>
      </p:sp>
    </p:spTree>
    <p:extLst>
      <p:ext uri="{BB962C8B-B14F-4D97-AF65-F5344CB8AC3E}">
        <p14:creationId xmlns:p14="http://schemas.microsoft.com/office/powerpoint/2010/main" val="1780502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בקשת </a:t>
            </a:r>
            <a:r>
              <a:rPr lang="en-US" dirty="0"/>
              <a:t>Share</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21" y="1979637"/>
            <a:ext cx="3657857" cy="549384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224" y="3989606"/>
            <a:ext cx="5712760" cy="3448050"/>
          </a:xfrm>
          <a:prstGeom prst="rect">
            <a:avLst/>
          </a:prstGeom>
        </p:spPr>
      </p:pic>
      <p:sp>
        <p:nvSpPr>
          <p:cNvPr id="8" name="TextBox 7"/>
          <p:cNvSpPr txBox="1"/>
          <p:nvPr/>
        </p:nvSpPr>
        <p:spPr>
          <a:xfrm>
            <a:off x="3864056" y="1619597"/>
            <a:ext cx="6144808" cy="2246769"/>
          </a:xfrm>
          <a:prstGeom prst="rect">
            <a:avLst/>
          </a:prstGeom>
          <a:noFill/>
        </p:spPr>
        <p:txBody>
          <a:bodyPr wrap="square" rtlCol="1">
            <a:spAutoFit/>
          </a:bodyPr>
          <a:lstStyle/>
          <a:p>
            <a:pPr marL="342900" indent="-342900" algn="r" rtl="1">
              <a:buFont typeface="+mj-lt"/>
              <a:buAutoNum type="arabicPeriod"/>
            </a:pPr>
            <a:r>
              <a:rPr lang="he-IL" sz="2000" dirty="0">
                <a:cs typeface="Arial" panose="020B0604020202020204" pitchFamily="34" charset="0"/>
              </a:rPr>
              <a:t>נתחבר עם המשתמש </a:t>
            </a:r>
            <a:r>
              <a:rPr lang="en-US" sz="2000" i="1" dirty="0">
                <a:cs typeface="Arial" panose="020B0604020202020204" pitchFamily="34" charset="0"/>
              </a:rPr>
              <a:t>charlie</a:t>
            </a:r>
            <a:endParaRPr lang="he-IL" sz="2000" i="1" dirty="0">
              <a:cs typeface="Arial" panose="020B0604020202020204" pitchFamily="34" charset="0"/>
            </a:endParaRPr>
          </a:p>
          <a:p>
            <a:pPr marL="342900" indent="-342900" algn="r" rtl="1">
              <a:buFont typeface="+mj-lt"/>
              <a:buAutoNum type="arabicPeriod"/>
            </a:pPr>
            <a:r>
              <a:rPr lang="en-US" sz="2000" i="1" dirty="0">
                <a:cs typeface="Arial" panose="020B0604020202020204" pitchFamily="34" charset="0"/>
              </a:rPr>
              <a:t>Charlie</a:t>
            </a:r>
            <a:r>
              <a:rPr lang="he-IL" sz="2000" i="1" dirty="0">
                <a:cs typeface="Arial" panose="020B0604020202020204" pitchFamily="34" charset="0"/>
              </a:rPr>
              <a:t> מבקש</a:t>
            </a:r>
            <a:r>
              <a:rPr lang="he-IL" sz="2000" dirty="0">
                <a:cs typeface="Arial" panose="020B0604020202020204" pitchFamily="34" charset="0"/>
              </a:rPr>
              <a:t> מהמשתמש </a:t>
            </a:r>
            <a:r>
              <a:rPr lang="en-US" sz="2000" i="1" dirty="0">
                <a:cs typeface="Arial" panose="020B0604020202020204" pitchFamily="34" charset="0"/>
              </a:rPr>
              <a:t>nadav</a:t>
            </a:r>
            <a:r>
              <a:rPr lang="he-IL" sz="2000" dirty="0">
                <a:cs typeface="Arial" panose="020B0604020202020204" pitchFamily="34" charset="0"/>
              </a:rPr>
              <a:t> את החלק שלו</a:t>
            </a:r>
          </a:p>
          <a:p>
            <a:pPr marL="342900" indent="-342900" algn="r" rtl="1">
              <a:buFont typeface="+mj-lt"/>
              <a:buAutoNum type="arabicPeriod"/>
            </a:pPr>
            <a:r>
              <a:rPr lang="he-IL" sz="2000" dirty="0">
                <a:cs typeface="Arial" panose="020B0604020202020204" pitchFamily="34" charset="0"/>
              </a:rPr>
              <a:t>נדב מקבל את הבקשה</a:t>
            </a:r>
          </a:p>
          <a:p>
            <a:pPr marL="1085850" lvl="1" indent="-342900" algn="r" rtl="1">
              <a:buFont typeface="+mj-lt"/>
              <a:buAutoNum type="arabicPeriod"/>
            </a:pPr>
            <a:r>
              <a:rPr lang="he-IL" sz="2000" dirty="0">
                <a:cs typeface="Arial" panose="020B0604020202020204" pitchFamily="34" charset="0"/>
              </a:rPr>
              <a:t>מבקש את המפתח הפומבי של </a:t>
            </a:r>
            <a:r>
              <a:rPr lang="en-US" sz="2000" dirty="0">
                <a:cs typeface="Arial" panose="020B0604020202020204" pitchFamily="34" charset="0"/>
              </a:rPr>
              <a:t>Charlie</a:t>
            </a:r>
            <a:r>
              <a:rPr lang="he-IL" sz="2000" dirty="0">
                <a:cs typeface="Arial" panose="020B0604020202020204" pitchFamily="34" charset="0"/>
              </a:rPr>
              <a:t> מהשרת</a:t>
            </a:r>
          </a:p>
          <a:p>
            <a:pPr marL="1085850" lvl="1" indent="-342900" algn="r" rtl="1">
              <a:buFont typeface="+mj-lt"/>
              <a:buAutoNum type="arabicPeriod"/>
            </a:pPr>
            <a:r>
              <a:rPr lang="he-IL" sz="2000" dirty="0">
                <a:cs typeface="Arial" panose="020B0604020202020204" pitchFamily="34" charset="0"/>
              </a:rPr>
              <a:t>מצפין את החלק שלו בעזרת המפתח הפומבי</a:t>
            </a:r>
          </a:p>
          <a:p>
            <a:pPr marL="1085850" lvl="1" indent="-342900" algn="r" rtl="1">
              <a:buFont typeface="+mj-lt"/>
              <a:buAutoNum type="arabicPeriod"/>
            </a:pPr>
            <a:r>
              <a:rPr lang="he-IL" sz="2000" dirty="0">
                <a:cs typeface="Arial" panose="020B0604020202020204" pitchFamily="34" charset="0"/>
              </a:rPr>
              <a:t>שולח אותו </a:t>
            </a:r>
            <a:r>
              <a:rPr lang="en-US" sz="2000" dirty="0">
                <a:cs typeface="Arial" panose="020B0604020202020204" pitchFamily="34" charset="0"/>
              </a:rPr>
              <a:t> </a:t>
            </a:r>
            <a:r>
              <a:rPr lang="he-IL" sz="2000" dirty="0">
                <a:cs typeface="Arial" panose="020B0604020202020204" pitchFamily="34" charset="0"/>
              </a:rPr>
              <a:t>בחזרה</a:t>
            </a:r>
          </a:p>
          <a:p>
            <a:pPr marL="342900" indent="-342900" algn="r" rtl="1">
              <a:buFont typeface="+mj-lt"/>
              <a:buAutoNum type="arabicPeriod"/>
            </a:pPr>
            <a:r>
              <a:rPr lang="he-IL" sz="2000" dirty="0">
                <a:cs typeface="Arial" panose="020B0604020202020204" pitchFamily="34" charset="0"/>
              </a:rPr>
              <a:t>כעת ל </a:t>
            </a:r>
            <a:r>
              <a:rPr lang="en-US" sz="2000" dirty="0">
                <a:cs typeface="Arial" panose="020B0604020202020204" pitchFamily="34" charset="0"/>
              </a:rPr>
              <a:t>charlie</a:t>
            </a:r>
            <a:r>
              <a:rPr lang="he-IL" sz="2000" dirty="0">
                <a:cs typeface="Arial" panose="020B0604020202020204" pitchFamily="34" charset="0"/>
              </a:rPr>
              <a:t> יש 2 חתיכות באמתחתו</a:t>
            </a:r>
          </a:p>
        </p:txBody>
      </p:sp>
      <p:sp>
        <p:nvSpPr>
          <p:cNvPr id="9" name="TextBox 8"/>
          <p:cNvSpPr txBox="1"/>
          <p:nvPr/>
        </p:nvSpPr>
        <p:spPr>
          <a:xfrm>
            <a:off x="4733675" y="4643933"/>
            <a:ext cx="441146" cy="646331"/>
          </a:xfrm>
          <a:prstGeom prst="rect">
            <a:avLst/>
          </a:prstGeom>
          <a:noFill/>
        </p:spPr>
        <p:txBody>
          <a:bodyPr wrap="none" rtlCol="1">
            <a:spAutoFit/>
          </a:bodyPr>
          <a:lstStyle/>
          <a:p>
            <a:r>
              <a:rPr lang="he-IL" sz="3600" dirty="0"/>
              <a:t>2</a:t>
            </a:r>
          </a:p>
        </p:txBody>
      </p:sp>
      <p:sp>
        <p:nvSpPr>
          <p:cNvPr id="10" name="TextBox 9"/>
          <p:cNvSpPr txBox="1"/>
          <p:nvPr/>
        </p:nvSpPr>
        <p:spPr>
          <a:xfrm>
            <a:off x="1648660" y="5580038"/>
            <a:ext cx="441146" cy="646331"/>
          </a:xfrm>
          <a:prstGeom prst="rect">
            <a:avLst/>
          </a:prstGeom>
          <a:noFill/>
        </p:spPr>
        <p:txBody>
          <a:bodyPr wrap="none" rtlCol="1">
            <a:spAutoFit/>
          </a:bodyPr>
          <a:lstStyle/>
          <a:p>
            <a:r>
              <a:rPr lang="he-IL" sz="3600" dirty="0"/>
              <a:t>1</a:t>
            </a:r>
          </a:p>
        </p:txBody>
      </p:sp>
      <p:sp>
        <p:nvSpPr>
          <p:cNvPr id="11" name="Oval 10"/>
          <p:cNvSpPr/>
          <p:nvPr/>
        </p:nvSpPr>
        <p:spPr>
          <a:xfrm>
            <a:off x="1516964" y="5464310"/>
            <a:ext cx="704538" cy="8777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4541314" y="6063030"/>
            <a:ext cx="825867" cy="646331"/>
          </a:xfrm>
          <a:prstGeom prst="rect">
            <a:avLst/>
          </a:prstGeom>
          <a:noFill/>
        </p:spPr>
        <p:txBody>
          <a:bodyPr wrap="none" rtlCol="1">
            <a:spAutoFit/>
          </a:bodyPr>
          <a:lstStyle/>
          <a:p>
            <a:r>
              <a:rPr lang="he-IL" sz="3600" dirty="0"/>
              <a:t>3,4</a:t>
            </a:r>
          </a:p>
        </p:txBody>
      </p:sp>
    </p:spTree>
    <p:extLst>
      <p:ext uri="{BB962C8B-B14F-4D97-AF65-F5344CB8AC3E}">
        <p14:creationId xmlns:p14="http://schemas.microsoft.com/office/powerpoint/2010/main" val="2493441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פענוח</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84" y="1763613"/>
            <a:ext cx="3816424" cy="5732004"/>
          </a:xfrm>
          <a:prstGeom prst="rect">
            <a:avLst/>
          </a:prstGeom>
        </p:spPr>
      </p:pic>
      <p:sp>
        <p:nvSpPr>
          <p:cNvPr id="6" name="TextBox 5"/>
          <p:cNvSpPr txBox="1"/>
          <p:nvPr/>
        </p:nvSpPr>
        <p:spPr>
          <a:xfrm>
            <a:off x="4536256" y="1776744"/>
            <a:ext cx="5256584" cy="707886"/>
          </a:xfrm>
          <a:prstGeom prst="rect">
            <a:avLst/>
          </a:prstGeom>
          <a:noFill/>
        </p:spPr>
        <p:txBody>
          <a:bodyPr wrap="square" rtlCol="1">
            <a:spAutoFit/>
          </a:bodyPr>
          <a:lstStyle/>
          <a:p>
            <a:pPr algn="r" rtl="1"/>
            <a:r>
              <a:rPr lang="he-IL" sz="2000" dirty="0">
                <a:cs typeface="Arial" panose="020B0604020202020204" pitchFamily="34" charset="0"/>
              </a:rPr>
              <a:t>לאחר קבלת לפחות ארבעה חתיכות-מידע (</a:t>
            </a:r>
            <a:r>
              <a:rPr lang="en-US" sz="2000" dirty="0">
                <a:cs typeface="Arial" panose="020B0604020202020204" pitchFamily="34" charset="0"/>
              </a:rPr>
              <a:t>shares</a:t>
            </a:r>
            <a:r>
              <a:rPr lang="he-IL" sz="2000" dirty="0">
                <a:cs typeface="Arial" panose="020B0604020202020204" pitchFamily="34" charset="0"/>
              </a:rPr>
              <a:t>),  אנו נוכל לפענח את הקובץ אותו </a:t>
            </a:r>
            <a:r>
              <a:rPr lang="en-US" sz="2000" i="1" dirty="0">
                <a:cs typeface="Arial" panose="020B0604020202020204" pitchFamily="34" charset="0"/>
              </a:rPr>
              <a:t>charlie</a:t>
            </a:r>
            <a:r>
              <a:rPr lang="he-IL" sz="2000" dirty="0">
                <a:cs typeface="Arial" panose="020B0604020202020204" pitchFamily="34" charset="0"/>
              </a:rPr>
              <a:t> הצפין</a:t>
            </a:r>
          </a:p>
        </p:txBody>
      </p:sp>
      <p:grpSp>
        <p:nvGrpSpPr>
          <p:cNvPr id="18" name="Group 17"/>
          <p:cNvGrpSpPr/>
          <p:nvPr/>
        </p:nvGrpSpPr>
        <p:grpSpPr>
          <a:xfrm>
            <a:off x="2195996" y="2423075"/>
            <a:ext cx="3276364" cy="1932826"/>
            <a:chOff x="2195996" y="2099908"/>
            <a:chExt cx="2916324" cy="2255993"/>
          </a:xfrm>
        </p:grpSpPr>
        <p:cxnSp>
          <p:nvCxnSpPr>
            <p:cNvPr id="14" name="Straight Arrow Connector 13"/>
            <p:cNvCxnSpPr/>
            <p:nvPr/>
          </p:nvCxnSpPr>
          <p:spPr>
            <a:xfrm flipH="1">
              <a:off x="2195996" y="2099908"/>
              <a:ext cx="2916324" cy="67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874178" y="2099909"/>
              <a:ext cx="2238142" cy="225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67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סיכום</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431800" y="2352675"/>
            <a:ext cx="9217024" cy="4164013"/>
          </a:xfrm>
        </p:spPr>
        <p:txBody>
          <a:bodyPr rtlCol="0" anchor="ctr">
            <a:normAutofit/>
          </a:bodyPr>
          <a:lstStyle/>
          <a:p>
            <a:pPr marL="377979" indent="-377979" algn="r" defTabSz="503972" rtl="1" eaLnBrk="1" fontAlgn="auto" hangingPunct="1">
              <a:spcBef>
                <a:spcPts val="1102"/>
              </a:spcBef>
              <a:spcAft>
                <a:spcPts val="0"/>
              </a:spcAft>
              <a:buFont typeface="Wingdings 3" charset="2"/>
              <a:buChar char=""/>
              <a:defRPr/>
            </a:pPr>
            <a:r>
              <a:rPr lang="he-IL" sz="2400" dirty="0">
                <a:solidFill>
                  <a:schemeClr val="tx1">
                    <a:lumMod val="75000"/>
                    <a:lumOff val="25000"/>
                  </a:schemeClr>
                </a:solidFill>
                <a:latin typeface="Arial" panose="020B0604020202020204" pitchFamily="34" charset="0"/>
                <a:cs typeface="Arial" panose="020B0604020202020204" pitchFamily="34" charset="0"/>
              </a:rPr>
              <a:t>השתמשנו באלגוריתמים וטכנולוגיות שונות על מנת ליצור שירות הצפנה מבוסס אישורים</a:t>
            </a:r>
          </a:p>
          <a:p>
            <a:pPr marL="377979" indent="-377979" algn="r" defTabSz="503972" rtl="1" eaLnBrk="1" fontAlgn="auto" hangingPunct="1">
              <a:spcBef>
                <a:spcPts val="1102"/>
              </a:spcBef>
              <a:spcAft>
                <a:spcPts val="0"/>
              </a:spcAft>
              <a:buFont typeface="Wingdings 3" charset="2"/>
              <a:buChar char=""/>
              <a:defRPr/>
            </a:pPr>
            <a:r>
              <a:rPr lang="he-IL" sz="2400" dirty="0">
                <a:solidFill>
                  <a:schemeClr val="tx1">
                    <a:lumMod val="75000"/>
                    <a:lumOff val="25000"/>
                  </a:schemeClr>
                </a:solidFill>
                <a:latin typeface="Arial" panose="020B0604020202020204" pitchFamily="34" charset="0"/>
                <a:cs typeface="Arial" panose="020B0604020202020204" pitchFamily="34" charset="0"/>
              </a:rPr>
              <a:t>בנינו אפליקציית מובייל הממחישה את יכולות השימוש בשירות </a:t>
            </a:r>
            <a:r>
              <a:rPr lang="he-IL" sz="2400" dirty="0" smtClean="0">
                <a:solidFill>
                  <a:schemeClr val="tx1">
                    <a:lumMod val="75000"/>
                    <a:lumOff val="25000"/>
                  </a:schemeClr>
                </a:solidFill>
                <a:latin typeface="Arial" panose="020B0604020202020204" pitchFamily="34" charset="0"/>
                <a:cs typeface="Arial" panose="020B0604020202020204" pitchFamily="34" charset="0"/>
              </a:rPr>
              <a:t>זה</a:t>
            </a:r>
          </a:p>
          <a:p>
            <a:pPr marL="377979" indent="-377979" algn="r" defTabSz="503972" rtl="1" eaLnBrk="1" fontAlgn="auto" hangingPunct="1">
              <a:spcBef>
                <a:spcPts val="1102"/>
              </a:spcBef>
              <a:spcAft>
                <a:spcPts val="0"/>
              </a:spcAft>
              <a:buFont typeface="Wingdings 3" charset="2"/>
              <a:buChar char=""/>
              <a:defRPr/>
            </a:pPr>
            <a:r>
              <a:rPr lang="he-IL" sz="2400" dirty="0" smtClean="0">
                <a:solidFill>
                  <a:schemeClr val="tx1">
                    <a:lumMod val="75000"/>
                    <a:lumOff val="25000"/>
                  </a:schemeClr>
                </a:solidFill>
                <a:latin typeface="Arial" panose="020B0604020202020204" pitchFamily="34" charset="0"/>
                <a:cs typeface="Arial" panose="020B0604020202020204" pitchFamily="34" charset="0"/>
              </a:rPr>
              <a:t>השירות נבנה בצורה גנרית ומודולרית שניתנת לשימוש למגוון רחב של שירותים</a:t>
            </a:r>
            <a:endParaRPr lang="he-IL" sz="24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שאלות</a:t>
            </a:r>
            <a:endParaRPr lang="en-US" sz="3968" dirty="0">
              <a:solidFill>
                <a:schemeClr val="tx1">
                  <a:lumMod val="85000"/>
                  <a:lumOff val="15000"/>
                </a:schemeClr>
              </a:solidFill>
            </a:endParaRPr>
          </a:p>
        </p:txBody>
      </p:sp>
      <p:pic>
        <p:nvPicPr>
          <p:cNvPr id="44035" name="Picture 2" descr="https://onetrashbagsproject.files.wordpress.com/2013/11/ppp_prd_051_3d_people-question_mar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88" y="1393825"/>
            <a:ext cx="5792787"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סקירה כללית</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1007864" y="1619597"/>
            <a:ext cx="8401249" cy="5688632"/>
          </a:xfrm>
        </p:spPr>
        <p:txBody>
          <a:bodyPr rtlCol="0" anchor="ctr">
            <a:noAutofit/>
          </a:bodyPr>
          <a:lstStyle/>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מבוא</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מוטיבציה</a:t>
            </a:r>
          </a:p>
          <a:p>
            <a:pPr marL="818954" lvl="1" indent="-314982"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התמונה הגדולה</a:t>
            </a:r>
          </a:p>
          <a:p>
            <a:pPr marL="818954" lvl="1" indent="-314982"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הצגת הבעיה</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הפתרון</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סקירת כלים</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קונספט</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יישום</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טכנולוגיות ומערכות</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הדגמה</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סיכום</a:t>
            </a:r>
          </a:p>
          <a:p>
            <a:pPr algn="r" defTabSz="503972" rtl="1" eaLnBrk="1" fontAlgn="auto" hangingPunct="1">
              <a:spcBef>
                <a:spcPts val="1102"/>
              </a:spcBef>
              <a:spcAft>
                <a:spcPts val="0"/>
              </a:spcAft>
              <a:buFont typeface="Wingdings" panose="05000000000000000000" pitchFamily="2" charset="2"/>
              <a:buChar char="v"/>
              <a:defRPr/>
            </a:pPr>
            <a:r>
              <a:rPr lang="he-IL" sz="1800" dirty="0">
                <a:solidFill>
                  <a:schemeClr val="tx1">
                    <a:lumMod val="75000"/>
                    <a:lumOff val="25000"/>
                  </a:schemeClr>
                </a:solidFill>
                <a:latin typeface="Arial" panose="020B0604020202020204" pitchFamily="34" charset="0"/>
                <a:cs typeface="Arial" panose="020B0604020202020204" pitchFamily="34" charset="0"/>
              </a:rPr>
              <a:t>שאלות</a:t>
            </a:r>
            <a:endParaRPr lang="en-US" sz="18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מבוא</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2141538" y="2352675"/>
            <a:ext cx="7267575" cy="4164013"/>
          </a:xfrm>
        </p:spPr>
        <p:txBody>
          <a:bodyPr rtlCol="0">
            <a:normAutofit/>
          </a:bodyPr>
          <a:lstStyle/>
          <a:p>
            <a:pPr algn="r" defTabSz="503972" rtl="1" eaLnBrk="1" fontAlgn="auto" hangingPunct="1">
              <a:spcBef>
                <a:spcPts val="1102"/>
              </a:spcBef>
              <a:spcAft>
                <a:spcPts val="0"/>
              </a:spcAft>
              <a:buFont typeface="Wingdings" panose="05000000000000000000" pitchFamily="2" charset="2"/>
              <a:buChar char="v"/>
              <a:defRPr/>
            </a:pPr>
            <a:r>
              <a:rPr lang="he-IL" sz="2400" dirty="0">
                <a:solidFill>
                  <a:schemeClr val="tx1">
                    <a:lumMod val="75000"/>
                    <a:lumOff val="25000"/>
                  </a:schemeClr>
                </a:solidFill>
                <a:latin typeface="Arial" panose="020B0604020202020204" pitchFamily="34" charset="0"/>
                <a:cs typeface="Arial" panose="020B0604020202020204" pitchFamily="34" charset="0"/>
              </a:rPr>
              <a:t>אבטחה ופרטיות </a:t>
            </a:r>
            <a:r>
              <a:rPr lang="he-IL" sz="2400" dirty="0" smtClean="0">
                <a:solidFill>
                  <a:schemeClr val="tx1">
                    <a:lumMod val="75000"/>
                    <a:lumOff val="25000"/>
                  </a:schemeClr>
                </a:solidFill>
                <a:latin typeface="Arial" panose="020B0604020202020204" pitchFamily="34" charset="0"/>
                <a:cs typeface="Arial" panose="020B0604020202020204" pitchFamily="34" charset="0"/>
              </a:rPr>
              <a:t>בענן</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2000" dirty="0" smtClean="0">
                <a:solidFill>
                  <a:schemeClr val="tx1">
                    <a:lumMod val="75000"/>
                    <a:lumOff val="25000"/>
                  </a:schemeClr>
                </a:solidFill>
                <a:latin typeface="Arial" panose="020B0604020202020204" pitchFamily="34" charset="0"/>
                <a:cs typeface="Arial" panose="020B0604020202020204" pitchFamily="34" charset="0"/>
              </a:rPr>
              <a:t>אבטחה – האם המידע שלנו מוצפן? ולמי יש גישה למפתחות ההצפנה?</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2000" dirty="0" smtClean="0">
                <a:solidFill>
                  <a:schemeClr val="tx1">
                    <a:lumMod val="75000"/>
                    <a:lumOff val="25000"/>
                  </a:schemeClr>
                </a:solidFill>
                <a:latin typeface="Arial" panose="020B0604020202020204" pitchFamily="34" charset="0"/>
                <a:cs typeface="Arial" panose="020B0604020202020204" pitchFamily="34" charset="0"/>
              </a:rPr>
              <a:t>פרטיות – האם לספקיות הענן יש גישה לתוכן הקבצים? האם נעשה שימוש בתוכן (דוגמת שימוש לצורך פרסום)</a:t>
            </a:r>
            <a:endParaRPr lang="he-IL" sz="2000" dirty="0">
              <a:solidFill>
                <a:schemeClr val="tx1">
                  <a:lumMod val="75000"/>
                  <a:lumOff val="25000"/>
                </a:schemeClr>
              </a:solidFill>
              <a:latin typeface="Arial" panose="020B0604020202020204" pitchFamily="34" charset="0"/>
              <a:cs typeface="Arial" panose="020B0604020202020204" pitchFamily="34" charset="0"/>
            </a:endParaRPr>
          </a:p>
          <a:p>
            <a:pPr algn="r" defTabSz="503972" rtl="1" eaLnBrk="1" fontAlgn="auto" hangingPunct="1">
              <a:spcBef>
                <a:spcPts val="1102"/>
              </a:spcBef>
              <a:spcAft>
                <a:spcPts val="0"/>
              </a:spcAft>
              <a:buFont typeface="Wingdings" panose="05000000000000000000" pitchFamily="2" charset="2"/>
              <a:buChar char="v"/>
              <a:defRPr/>
            </a:pPr>
            <a:endParaRPr lang="he-IL" sz="2800" dirty="0">
              <a:solidFill>
                <a:schemeClr val="tx1">
                  <a:lumMod val="75000"/>
                  <a:lumOff val="25000"/>
                </a:schemeClr>
              </a:solidFill>
              <a:latin typeface="Arial" panose="020B0604020202020204" pitchFamily="34" charset="0"/>
              <a:cs typeface="Arial" panose="020B0604020202020204" pitchFamily="34" charset="0"/>
            </a:endParaRPr>
          </a:p>
          <a:p>
            <a:pPr algn="r" defTabSz="503972" rtl="1" eaLnBrk="1" fontAlgn="auto" hangingPunct="1">
              <a:spcBef>
                <a:spcPts val="1102"/>
              </a:spcBef>
              <a:spcAft>
                <a:spcPts val="0"/>
              </a:spcAft>
              <a:buFont typeface="Wingdings" panose="05000000000000000000" pitchFamily="2" charset="2"/>
              <a:buChar char="v"/>
              <a:defRPr/>
            </a:pPr>
            <a:r>
              <a:rPr lang="he-IL" sz="2400" dirty="0" smtClean="0">
                <a:solidFill>
                  <a:schemeClr val="tx1">
                    <a:lumMod val="75000"/>
                    <a:lumOff val="25000"/>
                  </a:schemeClr>
                </a:solidFill>
                <a:latin typeface="Arial" panose="020B0604020202020204" pitchFamily="34" charset="0"/>
                <a:cs typeface="Arial" panose="020B0604020202020204" pitchFamily="34" charset="0"/>
              </a:rPr>
              <a:t>הצפנה </a:t>
            </a:r>
            <a:r>
              <a:rPr lang="he-IL" sz="2400" dirty="0">
                <a:solidFill>
                  <a:schemeClr val="tx1">
                    <a:lumMod val="75000"/>
                    <a:lumOff val="25000"/>
                  </a:schemeClr>
                </a:solidFill>
                <a:latin typeface="Arial" panose="020B0604020202020204" pitchFamily="34" charset="0"/>
                <a:cs typeface="Arial" panose="020B0604020202020204" pitchFamily="34" charset="0"/>
              </a:rPr>
              <a:t>על בסיס </a:t>
            </a:r>
            <a:r>
              <a:rPr lang="he-IL" sz="2400" dirty="0" smtClean="0">
                <a:solidFill>
                  <a:schemeClr val="tx1">
                    <a:lumMod val="75000"/>
                    <a:lumOff val="25000"/>
                  </a:schemeClr>
                </a:solidFill>
                <a:latin typeface="Arial" panose="020B0604020202020204" pitchFamily="34" charset="0"/>
                <a:cs typeface="Arial" panose="020B0604020202020204" pitchFamily="34" charset="0"/>
              </a:rPr>
              <a:t>אישורים</a:t>
            </a:r>
            <a:endParaRPr lang="he-IL" sz="2400" dirty="0">
              <a:solidFill>
                <a:schemeClr val="tx1">
                  <a:lumMod val="75000"/>
                  <a:lumOff val="25000"/>
                </a:schemeClr>
              </a:solidFill>
              <a:latin typeface="Arial" panose="020B0604020202020204" pitchFamily="34" charset="0"/>
              <a:cs typeface="Arial" panose="020B0604020202020204" pitchFamily="34" charset="0"/>
            </a:endParaRP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2000" dirty="0" smtClean="0">
                <a:solidFill>
                  <a:schemeClr val="tx1">
                    <a:lumMod val="75000"/>
                    <a:lumOff val="25000"/>
                  </a:schemeClr>
                </a:solidFill>
                <a:latin typeface="Arial" panose="020B0604020202020204" pitchFamily="34" charset="0"/>
                <a:cs typeface="Arial" panose="020B0604020202020204" pitchFamily="34" charset="0"/>
              </a:rPr>
              <a:t>ניצול אחסון מידע על גבי הענן</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2000" dirty="0" smtClean="0">
                <a:solidFill>
                  <a:schemeClr val="tx1">
                    <a:lumMod val="75000"/>
                    <a:lumOff val="25000"/>
                  </a:schemeClr>
                </a:solidFill>
                <a:latin typeface="Arial" panose="020B0604020202020204" pitchFamily="34" charset="0"/>
                <a:cs typeface="Arial" panose="020B0604020202020204" pitchFamily="34" charset="0"/>
              </a:rPr>
              <a:t>ביזור מפתחות הפענוח של המידע בין מספר גורמים</a:t>
            </a:r>
            <a:endParaRPr lang="he-IL" sz="20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3" y="687388"/>
            <a:ext cx="7264400" cy="1412875"/>
          </a:xfrm>
        </p:spPr>
        <p:txBody>
          <a:bodyPr rtlCol="0">
            <a:normAutofit/>
          </a:bodyPr>
          <a:lstStyle/>
          <a:p>
            <a:pPr algn="r" defTabSz="503972" eaLnBrk="1" fontAlgn="auto" hangingPunct="1">
              <a:spcAft>
                <a:spcPts val="0"/>
              </a:spcAft>
              <a:defRPr/>
            </a:pPr>
            <a:r>
              <a:rPr lang="he-IL" sz="3968" dirty="0">
                <a:solidFill>
                  <a:schemeClr val="tx1">
                    <a:lumMod val="85000"/>
                    <a:lumOff val="15000"/>
                  </a:schemeClr>
                </a:solidFill>
              </a:rPr>
              <a:t>מוטיבציה</a:t>
            </a:r>
            <a:endParaRPr lang="en-US" sz="3968" dirty="0">
              <a:solidFill>
                <a:schemeClr val="tx1">
                  <a:lumMod val="85000"/>
                  <a:lumOff val="15000"/>
                </a:schemeClr>
              </a:solidFill>
            </a:endParaRPr>
          </a:p>
        </p:txBody>
      </p:sp>
      <p:sp>
        <p:nvSpPr>
          <p:cNvPr id="3" name="Content Placeholder 2"/>
          <p:cNvSpPr>
            <a:spLocks noGrp="1"/>
          </p:cNvSpPr>
          <p:nvPr>
            <p:ph idx="1"/>
          </p:nvPr>
        </p:nvSpPr>
        <p:spPr>
          <a:xfrm>
            <a:off x="2141538" y="2352675"/>
            <a:ext cx="7267575" cy="4164013"/>
          </a:xfrm>
        </p:spPr>
        <p:txBody>
          <a:bodyPr rtlCol="0" anchor="ctr">
            <a:normAutofit/>
          </a:bodyPr>
          <a:lstStyle/>
          <a:p>
            <a:pPr algn="r" defTabSz="503972" rtl="1" eaLnBrk="1" fontAlgn="auto" hangingPunct="1">
              <a:spcBef>
                <a:spcPts val="1102"/>
              </a:spcBef>
              <a:spcAft>
                <a:spcPts val="0"/>
              </a:spcAft>
              <a:buFont typeface="Wingdings" panose="05000000000000000000" pitchFamily="2" charset="2"/>
              <a:buChar char="v"/>
              <a:defRPr/>
            </a:pPr>
            <a:r>
              <a:rPr lang="he-IL" sz="2400" dirty="0">
                <a:solidFill>
                  <a:schemeClr val="tx1">
                    <a:lumMod val="75000"/>
                    <a:lumOff val="25000"/>
                  </a:schemeClr>
                </a:solidFill>
                <a:latin typeface="Arial" panose="020B0604020202020204" pitchFamily="34" charset="0"/>
                <a:cs typeface="Arial" panose="020B0604020202020204" pitchFamily="34" charset="0"/>
              </a:rPr>
              <a:t>הצפנה על בסיס אישורים</a:t>
            </a:r>
          </a:p>
          <a:p>
            <a:pPr marL="817717" lvl="1" indent="-377979" algn="r" defTabSz="503972" rtl="1" eaLnBrk="1" fontAlgn="auto" hangingPunct="1">
              <a:spcBef>
                <a:spcPts val="1102"/>
              </a:spcBef>
              <a:spcAft>
                <a:spcPts val="0"/>
              </a:spcAft>
              <a:buFont typeface="Wingdings" panose="05000000000000000000" pitchFamily="2" charset="2"/>
              <a:buChar char="v"/>
              <a:defRPr/>
            </a:pPr>
            <a:r>
              <a:rPr lang="he-IL" sz="2000" dirty="0">
                <a:solidFill>
                  <a:schemeClr val="tx1">
                    <a:lumMod val="75000"/>
                    <a:lumOff val="25000"/>
                  </a:schemeClr>
                </a:solidFill>
                <a:latin typeface="Arial" panose="020B0604020202020204" pitchFamily="34" charset="0"/>
                <a:cs typeface="Arial" panose="020B0604020202020204" pitchFamily="34" charset="0"/>
              </a:rPr>
              <a:t>חלוקת </a:t>
            </a:r>
            <a:r>
              <a:rPr lang="he-IL" sz="2000" dirty="0" smtClean="0">
                <a:solidFill>
                  <a:schemeClr val="tx1">
                    <a:lumMod val="75000"/>
                    <a:lumOff val="25000"/>
                  </a:schemeClr>
                </a:solidFill>
                <a:latin typeface="Arial" panose="020B0604020202020204" pitchFamily="34" charset="0"/>
                <a:cs typeface="Arial" panose="020B0604020202020204" pitchFamily="34" charset="0"/>
              </a:rPr>
              <a:t>סמכויות</a:t>
            </a:r>
            <a:endParaRPr lang="he-IL" sz="2000" dirty="0">
              <a:solidFill>
                <a:schemeClr val="tx1">
                  <a:lumMod val="75000"/>
                  <a:lumOff val="25000"/>
                </a:schemeClr>
              </a:solidFill>
              <a:latin typeface="Arial" panose="020B0604020202020204" pitchFamily="34" charset="0"/>
              <a:cs typeface="Arial" panose="020B0604020202020204" pitchFamily="34" charset="0"/>
            </a:endParaRPr>
          </a:p>
          <a:p>
            <a:pPr algn="r" defTabSz="503972" rtl="1" eaLnBrk="1" fontAlgn="auto" hangingPunct="1">
              <a:spcBef>
                <a:spcPts val="1102"/>
              </a:spcBef>
              <a:spcAft>
                <a:spcPts val="0"/>
              </a:spcAft>
              <a:buFont typeface="Wingdings" panose="05000000000000000000" pitchFamily="2" charset="2"/>
              <a:buChar char="v"/>
              <a:defRPr/>
            </a:pPr>
            <a:r>
              <a:rPr lang="he-IL" sz="2400" dirty="0">
                <a:solidFill>
                  <a:schemeClr val="tx1">
                    <a:lumMod val="75000"/>
                    <a:lumOff val="25000"/>
                  </a:schemeClr>
                </a:solidFill>
                <a:latin typeface="Arial" panose="020B0604020202020204" pitchFamily="34" charset="0"/>
                <a:cs typeface="Arial" panose="020B0604020202020204" pitchFamily="34" charset="0"/>
              </a:rPr>
              <a:t>ממשק ידידותי </a:t>
            </a:r>
            <a:r>
              <a:rPr lang="he-IL" sz="2400" dirty="0" smtClean="0">
                <a:solidFill>
                  <a:schemeClr val="tx1">
                    <a:lumMod val="75000"/>
                    <a:lumOff val="25000"/>
                  </a:schemeClr>
                </a:solidFill>
                <a:latin typeface="Arial" panose="020B0604020202020204" pitchFamily="34" charset="0"/>
                <a:cs typeface="Arial" panose="020B0604020202020204" pitchFamily="34" charset="0"/>
              </a:rPr>
              <a:t>למפתח</a:t>
            </a:r>
          </a:p>
          <a:p>
            <a:pPr lvl="1" algn="r" defTabSz="503972" rtl="1" eaLnBrk="1" fontAlgn="auto" hangingPunct="1">
              <a:spcBef>
                <a:spcPts val="1102"/>
              </a:spcBef>
              <a:spcAft>
                <a:spcPts val="0"/>
              </a:spcAft>
              <a:buFont typeface="Wingdings" panose="05000000000000000000" pitchFamily="2" charset="2"/>
              <a:buChar char="v"/>
              <a:defRPr/>
            </a:pPr>
            <a:r>
              <a:rPr lang="en-US" sz="2200" dirty="0" smtClean="0">
                <a:solidFill>
                  <a:schemeClr val="tx1">
                    <a:lumMod val="75000"/>
                    <a:lumOff val="25000"/>
                  </a:schemeClr>
                </a:solidFill>
                <a:latin typeface="Arial" panose="020B0604020202020204" pitchFamily="34" charset="0"/>
                <a:cs typeface="Arial" panose="020B0604020202020204" pitchFamily="34" charset="0"/>
              </a:rPr>
              <a:t>Seamless integration</a:t>
            </a:r>
          </a:p>
          <a:p>
            <a:pPr lvl="1" algn="r" defTabSz="503972" rtl="1" eaLnBrk="1" fontAlgn="auto" hangingPunct="1">
              <a:spcBef>
                <a:spcPts val="1102"/>
              </a:spcBef>
              <a:spcAft>
                <a:spcPts val="0"/>
              </a:spcAft>
              <a:buFont typeface="Wingdings" panose="05000000000000000000" pitchFamily="2" charset="2"/>
              <a:buChar char="v"/>
              <a:defRPr/>
            </a:pPr>
            <a:r>
              <a:rPr lang="en-US" sz="2200" dirty="0" smtClean="0">
                <a:solidFill>
                  <a:schemeClr val="tx1">
                    <a:lumMod val="75000"/>
                    <a:lumOff val="25000"/>
                  </a:schemeClr>
                </a:solidFill>
                <a:latin typeface="Arial" panose="020B0604020202020204" pitchFamily="34" charset="0"/>
                <a:cs typeface="Arial" panose="020B0604020202020204" pitchFamily="34" charset="0"/>
              </a:rPr>
              <a:t>RESTful API</a:t>
            </a:r>
            <a:endParaRPr lang="he-IL" sz="2200" dirty="0">
              <a:solidFill>
                <a:schemeClr val="tx1">
                  <a:lumMod val="75000"/>
                  <a:lumOff val="25000"/>
                </a:schemeClr>
              </a:solidFill>
              <a:latin typeface="Arial" panose="020B0604020202020204" pitchFamily="34" charset="0"/>
              <a:cs typeface="Arial" panose="020B0604020202020204" pitchFamily="34" charset="0"/>
            </a:endParaRPr>
          </a:p>
          <a:p>
            <a:pPr algn="r" defTabSz="503972" rtl="1" eaLnBrk="1" fontAlgn="auto" hangingPunct="1">
              <a:spcBef>
                <a:spcPts val="1102"/>
              </a:spcBef>
              <a:spcAft>
                <a:spcPts val="0"/>
              </a:spcAft>
              <a:buFont typeface="Wingdings" panose="05000000000000000000" pitchFamily="2" charset="2"/>
              <a:buChar char="v"/>
              <a:defRPr/>
            </a:pPr>
            <a:endParaRPr lang="he-IL" sz="1984" dirty="0">
              <a:solidFill>
                <a:schemeClr val="tx1">
                  <a:lumMod val="75000"/>
                  <a:lumOff val="25000"/>
                </a:schemeClr>
              </a:solidFill>
            </a:endParaRPr>
          </a:p>
          <a:p>
            <a:pPr algn="r" defTabSz="503972" rtl="1" eaLnBrk="1" fontAlgn="auto" hangingPunct="1">
              <a:spcBef>
                <a:spcPts val="1102"/>
              </a:spcBef>
              <a:spcAft>
                <a:spcPts val="0"/>
              </a:spcAft>
              <a:buFont typeface="Wingdings" panose="05000000000000000000" pitchFamily="2" charset="2"/>
              <a:buChar char="v"/>
              <a:defRPr/>
            </a:pPr>
            <a:endParaRPr lang="he-IL" sz="1984"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44713" y="687388"/>
            <a:ext cx="7264400" cy="1412875"/>
          </a:xfrm>
        </p:spPr>
        <p:txBody>
          <a:bodyPr/>
          <a:lstStyle/>
          <a:p>
            <a:pPr algn="r"/>
            <a:r>
              <a:rPr lang="he-IL" altLang="he-IL">
                <a:cs typeface="Tahoma" panose="020B0604030504040204" pitchFamily="34" charset="0"/>
              </a:rPr>
              <a:t>הצגת הפתרון</a:t>
            </a:r>
            <a:endParaRPr lang="he-IL" altLang="he-IL"/>
          </a:p>
        </p:txBody>
      </p:sp>
      <p:sp>
        <p:nvSpPr>
          <p:cNvPr id="3" name="Content Placeholder 2"/>
          <p:cNvSpPr>
            <a:spLocks noGrp="1"/>
          </p:cNvSpPr>
          <p:nvPr>
            <p:ph idx="1"/>
          </p:nvPr>
        </p:nvSpPr>
        <p:spPr>
          <a:xfrm>
            <a:off x="647700" y="2352675"/>
            <a:ext cx="8761413" cy="4667250"/>
          </a:xfrm>
        </p:spPr>
        <p:txBody>
          <a:bodyPr/>
          <a:lstStyle/>
          <a:p>
            <a:pPr algn="r" rtl="1" eaLnBrk="1" hangingPunct="1">
              <a:buFont typeface="Wingdings" panose="05000000000000000000" pitchFamily="2" charset="2"/>
              <a:buChar char="v"/>
              <a:defRPr/>
            </a:pPr>
            <a:r>
              <a:rPr lang="he-IL" sz="2400" dirty="0">
                <a:latin typeface="Arial" panose="020B0604020202020204" pitchFamily="34" charset="0"/>
                <a:cs typeface="Arial" panose="020B0604020202020204" pitchFamily="34" charset="0"/>
              </a:rPr>
              <a:t>כלים ששמשו לפתרון</a:t>
            </a:r>
          </a:p>
          <a:p>
            <a:pPr algn="r" rtl="1" eaLnBrk="1" hangingPunct="1">
              <a:buFont typeface="Wingdings" panose="05000000000000000000" pitchFamily="2" charset="2"/>
              <a:buChar char="v"/>
              <a:defRPr/>
            </a:pPr>
            <a:r>
              <a:rPr lang="he-IL" sz="2400" dirty="0">
                <a:latin typeface="Arial" panose="020B0604020202020204" pitchFamily="34" charset="0"/>
                <a:cs typeface="Arial" panose="020B0604020202020204" pitchFamily="34" charset="0"/>
              </a:rPr>
              <a:t>קונספט</a:t>
            </a:r>
          </a:p>
          <a:p>
            <a:pPr algn="r" rtl="1" eaLnBrk="1" hangingPunct="1">
              <a:buFont typeface="Wingdings" panose="05000000000000000000" pitchFamily="2" charset="2"/>
              <a:buChar char="v"/>
              <a:defRPr/>
            </a:pPr>
            <a:r>
              <a:rPr lang="he-IL" sz="2400" dirty="0">
                <a:latin typeface="Arial" panose="020B0604020202020204" pitchFamily="34" charset="0"/>
                <a:cs typeface="Arial" panose="020B0604020202020204" pitchFamily="34" charset="0"/>
              </a:rPr>
              <a:t>יישום</a:t>
            </a:r>
          </a:p>
          <a:p>
            <a:pPr algn="r" rtl="1" eaLnBrk="1" hangingPunct="1">
              <a:defRPr/>
            </a:pPr>
            <a:endParaRPr lang="he-I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cs typeface="Tahoma" panose="020B0604030504040204" pitchFamily="34" charset="0"/>
              </a:rPr>
              <a:t>סקירת כלים קריפטוגרפים</a:t>
            </a:r>
            <a:endParaRPr lang="en-US" altLang="en-US" sz="3968" dirty="0">
              <a:solidFill>
                <a:schemeClr val="tx1">
                  <a:lumMod val="85000"/>
                  <a:lumOff val="15000"/>
                </a:schemeClr>
              </a:solidFill>
              <a:cs typeface="Tahoma" panose="020B0604030504040204" pitchFamily="34" charset="0"/>
            </a:endParaRPr>
          </a:p>
        </p:txBody>
      </p:sp>
      <p:sp>
        <p:nvSpPr>
          <p:cNvPr id="7171" name="Rectangle 2"/>
          <p:cNvSpPr>
            <a:spLocks noGrp="1" noChangeArrowheads="1"/>
          </p:cNvSpPr>
          <p:nvPr>
            <p:ph idx="1"/>
          </p:nvPr>
        </p:nvSpPr>
        <p:spPr>
          <a:xfrm>
            <a:off x="360363" y="1619250"/>
            <a:ext cx="9070975" cy="4989513"/>
          </a:xfrm>
        </p:spPr>
        <p:txBody>
          <a:bodyPr rtlCol="0">
            <a:normAutofit/>
          </a:bodyPr>
          <a:lstStyle/>
          <a:p>
            <a:pPr marL="450850"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RSA</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890588" lvl="1"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smtClean="0">
                <a:solidFill>
                  <a:schemeClr val="tx1">
                    <a:lumMod val="75000"/>
                    <a:lumOff val="25000"/>
                  </a:schemeClr>
                </a:solidFill>
                <a:latin typeface="Arial" panose="020B0604020202020204" pitchFamily="34" charset="0"/>
                <a:cs typeface="Arial" panose="020B0604020202020204" pitchFamily="34" charset="0"/>
              </a:rPr>
              <a:t>הצפנה </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א-סימטרי - מתודולוגיית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Public-key </a:t>
            </a:r>
            <a:r>
              <a:rPr lang="en-US" altLang="en-US" sz="2000" dirty="0" smtClean="0">
                <a:solidFill>
                  <a:schemeClr val="tx1">
                    <a:lumMod val="75000"/>
                    <a:lumOff val="25000"/>
                  </a:schemeClr>
                </a:solidFill>
                <a:latin typeface="Arial" panose="020B0604020202020204" pitchFamily="34" charset="0"/>
                <a:cs typeface="Arial" panose="020B0604020202020204" pitchFamily="34" charset="0"/>
              </a:rPr>
              <a:t>Cryptography</a:t>
            </a:r>
            <a:endParaRPr lang="en-US" altLang="en-US" sz="2000" dirty="0">
              <a:solidFill>
                <a:schemeClr val="tx1">
                  <a:lumMod val="75000"/>
                  <a:lumOff val="25000"/>
                </a:schemeClr>
              </a:solidFill>
              <a:latin typeface="Arial" panose="020B0604020202020204" pitchFamily="34" charset="0"/>
              <a:cs typeface="Arial" panose="020B0604020202020204" pitchFamily="34" charset="0"/>
            </a:endParaRPr>
          </a:p>
          <a:p>
            <a:pPr marL="450850"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AES</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890588" lvl="1"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smtClean="0">
                <a:solidFill>
                  <a:schemeClr val="tx1">
                    <a:lumMod val="75000"/>
                    <a:lumOff val="25000"/>
                  </a:schemeClr>
                </a:solidFill>
                <a:latin typeface="Arial" panose="020B0604020202020204" pitchFamily="34" charset="0"/>
                <a:cs typeface="Arial" panose="020B0604020202020204" pitchFamily="34" charset="0"/>
              </a:rPr>
              <a:t>אלגוריתם </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הצפנה </a:t>
            </a:r>
            <a:r>
              <a:rPr lang="he-IL" altLang="en-US" sz="2000" dirty="0" smtClean="0">
                <a:solidFill>
                  <a:schemeClr val="tx1">
                    <a:lumMod val="75000"/>
                    <a:lumOff val="25000"/>
                  </a:schemeClr>
                </a:solidFill>
                <a:latin typeface="Arial" panose="020B0604020202020204" pitchFamily="34" charset="0"/>
                <a:cs typeface="Arial" panose="020B0604020202020204" pitchFamily="34" charset="0"/>
              </a:rPr>
              <a:t>סימטרי</a:t>
            </a:r>
            <a:endParaRPr lang="en-US" altLang="en-US" sz="2000" dirty="0">
              <a:solidFill>
                <a:schemeClr val="tx1">
                  <a:lumMod val="75000"/>
                  <a:lumOff val="25000"/>
                </a:schemeClr>
              </a:solidFill>
              <a:latin typeface="Arial" panose="020B0604020202020204" pitchFamily="34" charset="0"/>
              <a:cs typeface="Arial" panose="020B0604020202020204" pitchFamily="34" charset="0"/>
            </a:endParaRPr>
          </a:p>
          <a:p>
            <a:pPr marL="450850"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en-US" sz="2400" dirty="0">
                <a:solidFill>
                  <a:schemeClr val="tx1">
                    <a:lumMod val="75000"/>
                    <a:lumOff val="25000"/>
                  </a:schemeClr>
                </a:solidFill>
                <a:latin typeface="Arial" panose="020B0604020202020204" pitchFamily="34" charset="0"/>
                <a:cs typeface="Arial" panose="020B0604020202020204" pitchFamily="34" charset="0"/>
              </a:rPr>
              <a:t>Shamir Secret </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Sharing</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890588" lvl="1" indent="-342900" algn="r" defTabSz="503972" rtl="1" eaLnBrk="1" fontAlgn="auto" hangingPunct="1">
              <a:spcBef>
                <a:spcPts val="1102"/>
              </a:spcBef>
              <a:spcAft>
                <a:spcPts val="0"/>
              </a:spcAft>
              <a:buSzPct val="45000"/>
              <a:buFont typeface="Wingdings" panose="05000000000000000000"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000" dirty="0" smtClean="0">
                <a:solidFill>
                  <a:schemeClr val="tx1">
                    <a:lumMod val="75000"/>
                    <a:lumOff val="25000"/>
                  </a:schemeClr>
                </a:solidFill>
                <a:latin typeface="Arial" panose="020B0604020202020204" pitchFamily="34" charset="0"/>
                <a:cs typeface="Arial" panose="020B0604020202020204" pitchFamily="34" charset="0"/>
              </a:rPr>
              <a:t>אלגוריתם </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לפירוק מידע למספר שונה של חתיכות והרכבתו </a:t>
            </a:r>
            <a:r>
              <a:rPr lang="he-IL" altLang="en-US" sz="2000" dirty="0" smtClean="0">
                <a:solidFill>
                  <a:schemeClr val="tx1">
                    <a:lumMod val="75000"/>
                    <a:lumOff val="25000"/>
                  </a:schemeClr>
                </a:solidFill>
                <a:latin typeface="Arial" panose="020B0604020202020204" pitchFamily="34" charset="0"/>
                <a:cs typeface="Arial" panose="020B0604020202020204" pitchFamily="34" charset="0"/>
              </a:rPr>
              <a:t>מחדש</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
            </a:r>
            <a:br>
              <a:rPr lang="en-US" altLang="en-US" sz="2000" dirty="0">
                <a:solidFill>
                  <a:schemeClr val="tx1">
                    <a:lumMod val="75000"/>
                    <a:lumOff val="25000"/>
                  </a:schemeClr>
                </a:solidFill>
                <a:latin typeface="Arial" panose="020B0604020202020204" pitchFamily="34" charset="0"/>
                <a:cs typeface="Arial" panose="020B0604020202020204" pitchFamily="34" charset="0"/>
              </a:rPr>
            </a:br>
            <a:r>
              <a:rPr lang="he-IL" altLang="en-US" sz="2000" dirty="0">
                <a:solidFill>
                  <a:schemeClr val="tx1">
                    <a:lumMod val="75000"/>
                    <a:lumOff val="25000"/>
                  </a:schemeClr>
                </a:solidFill>
                <a:latin typeface="Arial" panose="020B0604020202020204" pitchFamily="34" charset="0"/>
                <a:cs typeface="Arial" panose="020B0604020202020204" pitchFamily="34" charset="0"/>
              </a:rPr>
              <a:t>פירוק:</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 </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בהינתן מידע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Data</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מספר סטים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N</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וסף לשחזור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K</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נוכל לפרק את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X</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לסט של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N</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חתיכות מידע [בגודל של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Data</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
            </a:r>
            <a:br>
              <a:rPr lang="en-US" altLang="en-US" sz="2000" dirty="0">
                <a:solidFill>
                  <a:schemeClr val="tx1">
                    <a:lumMod val="75000"/>
                    <a:lumOff val="25000"/>
                  </a:schemeClr>
                </a:solidFill>
                <a:latin typeface="Arial" panose="020B0604020202020204" pitchFamily="34" charset="0"/>
                <a:cs typeface="Arial" panose="020B0604020202020204" pitchFamily="34" charset="0"/>
              </a:rPr>
            </a:br>
            <a:r>
              <a:rPr lang="he-IL" altLang="en-US" sz="2000" dirty="0">
                <a:solidFill>
                  <a:schemeClr val="tx1">
                    <a:lumMod val="75000"/>
                    <a:lumOff val="25000"/>
                  </a:schemeClr>
                </a:solidFill>
                <a:latin typeface="Arial" panose="020B0604020202020204" pitchFamily="34" charset="0"/>
                <a:cs typeface="Arial" panose="020B0604020202020204" pitchFamily="34" charset="0"/>
              </a:rPr>
              <a:t>הרכבה: בהינתן מספר חתיכות מידע  =&gt;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K</a:t>
            </a:r>
            <a:r>
              <a:rPr lang="he-IL" altLang="en-US" sz="2000" dirty="0">
                <a:solidFill>
                  <a:schemeClr val="tx1">
                    <a:lumMod val="75000"/>
                    <a:lumOff val="25000"/>
                  </a:schemeClr>
                </a:solidFill>
                <a:latin typeface="Arial" panose="020B0604020202020204" pitchFamily="34" charset="0"/>
                <a:cs typeface="Arial" panose="020B0604020202020204" pitchFamily="34" charset="0"/>
              </a:rPr>
              <a:t>, נוכל לשחזר את </a:t>
            </a:r>
            <a:r>
              <a:rPr lang="en-US" altLang="en-US" sz="2000" dirty="0" smtClean="0">
                <a:solidFill>
                  <a:schemeClr val="tx1">
                    <a:lumMod val="75000"/>
                    <a:lumOff val="25000"/>
                  </a:schemeClr>
                </a:solidFill>
                <a:latin typeface="Arial" panose="020B0604020202020204" pitchFamily="34" charset="0"/>
                <a:cs typeface="Arial" panose="020B0604020202020204" pitchFamily="34" charset="0"/>
              </a:rPr>
              <a:t>Data</a:t>
            </a:r>
            <a:endParaRPr lang="en-US"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קונספט</a:t>
            </a:r>
            <a:endParaRPr lang="en-US" altLang="en-US" sz="3968" dirty="0">
              <a:solidFill>
                <a:schemeClr val="tx1">
                  <a:lumMod val="85000"/>
                  <a:lumOff val="15000"/>
                </a:schemeClr>
              </a:solidFill>
            </a:endParaRPr>
          </a:p>
        </p:txBody>
      </p:sp>
      <p:sp>
        <p:nvSpPr>
          <p:cNvPr id="9219" name="Rectangle 2"/>
          <p:cNvSpPr>
            <a:spLocks noGrp="1" noChangeArrowheads="1"/>
          </p:cNvSpPr>
          <p:nvPr>
            <p:ph idx="1"/>
          </p:nvPr>
        </p:nvSpPr>
        <p:spPr>
          <a:xfrm>
            <a:off x="503238" y="1768475"/>
            <a:ext cx="9070975" cy="4989513"/>
          </a:xfrm>
        </p:spPr>
        <p:txBody>
          <a:bodyPr rtlCol="0" anchor="ctr">
            <a:normAutofit/>
          </a:bodyPr>
          <a:lstStyle/>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נעשה שימוש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בכלים </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הקריפטוגרפים שהוצגו קודם ע"מ לאפשר חלוקת מידע (מבוססת אישורים) על גבי הענן, כאשר המידע מוצפן על הענן, אך מפתח הפיענוח 'מפורק לרסיסים' ומאוחסן אצל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הלקוחות</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a:solidFill>
                  <a:schemeClr val="tx1">
                    <a:lumMod val="75000"/>
                    <a:lumOff val="25000"/>
                  </a:schemeClr>
                </a:solidFill>
                <a:latin typeface="Arial" panose="020B0604020202020204" pitchFamily="34" charset="0"/>
                <a:cs typeface="Arial" panose="020B0604020202020204" pitchFamily="34" charset="0"/>
              </a:rPr>
              <a:t>חלוקת ה'סוד' נעשית בקבוצה של 3 או יותר לקוחות, כאשר יוזם הטרנזקציה (מופע של הודעה בתוך קבוצה), בוחר את סף האישורים לפיענוח, ואת המידע שברצונו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להצפין</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a:solidFill>
                  <a:schemeClr val="tx1">
                    <a:lumMod val="75000"/>
                    <a:lumOff val="25000"/>
                  </a:schemeClr>
                </a:solidFill>
                <a:latin typeface="Arial" panose="020B0604020202020204" pitchFamily="34" charset="0"/>
                <a:cs typeface="Arial" panose="020B0604020202020204" pitchFamily="34" charset="0"/>
              </a:rPr>
              <a:t>ברגע שהטרנזקציה נוצרה, כל משתתפי הטרנזקציה מחזיקים באישור אחד, ובאפשרותם לבצע בקשת אישור מכל המשתתפים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האחרים</a:t>
            </a:r>
          </a:p>
          <a:p>
            <a:pPr marL="431800" indent="-323850" algn="r" defTabSz="503972" rtl="1" eaLnBrk="1" fontAlgn="auto" hangingPunct="1">
              <a:spcBef>
                <a:spcPts val="1102"/>
              </a:spcBef>
              <a:spcAft>
                <a:spcPts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משתתף שקיבל </a:t>
            </a:r>
            <a:r>
              <a:rPr lang="he-IL" altLang="en-US" sz="2400" dirty="0">
                <a:solidFill>
                  <a:schemeClr val="tx1">
                    <a:lumMod val="75000"/>
                    <a:lumOff val="25000"/>
                  </a:schemeClr>
                </a:solidFill>
                <a:latin typeface="Arial" panose="020B0604020202020204" pitchFamily="34" charset="0"/>
                <a:cs typeface="Arial" panose="020B0604020202020204" pitchFamily="34" charset="0"/>
              </a:rPr>
              <a:t>מספיק אישורים (כגודל הסף), הוא יוכל לפענח את </a:t>
            </a:r>
            <a:r>
              <a:rPr lang="he-IL" altLang="en-US" sz="2400" dirty="0" smtClean="0">
                <a:solidFill>
                  <a:schemeClr val="tx1">
                    <a:lumMod val="75000"/>
                    <a:lumOff val="25000"/>
                  </a:schemeClr>
                </a:solidFill>
                <a:latin typeface="Arial" panose="020B0604020202020204" pitchFamily="34" charset="0"/>
                <a:cs typeface="Arial" panose="020B0604020202020204" pitchFamily="34" charset="0"/>
              </a:rPr>
              <a:t>הסוד</a:t>
            </a:r>
            <a:endParaRPr lang="he-IL"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44713" y="687388"/>
            <a:ext cx="7264400" cy="1412875"/>
          </a:xfrm>
        </p:spPr>
        <p:txBody>
          <a:bodyPr/>
          <a:lstStyle/>
          <a:p>
            <a:pPr algn="r"/>
            <a:r>
              <a:rPr lang="he-IL" altLang="he-IL" dirty="0">
                <a:cs typeface="Tahoma" panose="020B0604030504040204" pitchFamily="34" charset="0"/>
              </a:rPr>
              <a:t>הצגת הפתרון</a:t>
            </a:r>
            <a:endParaRPr lang="he-IL" altLang="he-IL" dirty="0"/>
          </a:p>
        </p:txBody>
      </p:sp>
      <p:sp>
        <p:nvSpPr>
          <p:cNvPr id="3" name="Content Placeholder 2"/>
          <p:cNvSpPr>
            <a:spLocks noGrp="1"/>
          </p:cNvSpPr>
          <p:nvPr>
            <p:ph idx="1"/>
          </p:nvPr>
        </p:nvSpPr>
        <p:spPr>
          <a:xfrm>
            <a:off x="647700" y="2352675"/>
            <a:ext cx="8761413" cy="4667250"/>
          </a:xfrm>
        </p:spPr>
        <p:txBody>
          <a:bodyPr anchor="ctr"/>
          <a:lstStyle/>
          <a:p>
            <a:pPr algn="r" rtl="1" eaLnBrk="1" hangingPunct="1">
              <a:defRPr/>
            </a:pPr>
            <a:r>
              <a:rPr lang="he-IL" altLang="he-IL" sz="2200" dirty="0">
                <a:latin typeface="Arial" panose="020B0604020202020204" pitchFamily="34" charset="0"/>
                <a:cs typeface="Arial" panose="020B0604020202020204" pitchFamily="34" charset="0"/>
              </a:rPr>
              <a:t>במבט ראשון נראה כי נוכל להשתמש באלגוריתם ההצפנה הקבוצתי של שמיר על מנת לחלוק סוד בין מספר משתתפים במתודולוגיה של פענוח מבוסס אישורים, אך קיימות שתי בעיות עיקריות שהאלגוריתם שלנו עונה עליהן</a:t>
            </a:r>
            <a:r>
              <a:rPr lang="hi-IN" altLang="he-IL" sz="2200" dirty="0">
                <a:latin typeface="Arial" panose="020B0604020202020204" pitchFamily="34" charset="0"/>
              </a:rPr>
              <a:t>:</a:t>
            </a:r>
            <a:endParaRPr lang="en-US" altLang="he-IL" sz="2200" dirty="0">
              <a:latin typeface="Arial" panose="020B0604020202020204" pitchFamily="34" charset="0"/>
              <a:ea typeface="Microsoft YaHei" panose="020B0503020204020204" pitchFamily="34" charset="-122"/>
              <a:cs typeface="Arial" panose="020B0604020202020204" pitchFamily="34" charset="0"/>
            </a:endParaRPr>
          </a:p>
          <a:p>
            <a:pPr lvl="1" algn="r" rtl="1" eaLnBrk="1" hangingPunct="1">
              <a:defRPr/>
            </a:pPr>
            <a:r>
              <a:rPr lang="he-IL" altLang="he-IL" sz="2200" dirty="0">
                <a:latin typeface="Arial" panose="020B0604020202020204" pitchFamily="34" charset="0"/>
                <a:ea typeface="Microsoft YaHei" panose="020B0503020204020204" pitchFamily="34" charset="-122"/>
                <a:cs typeface="Arial" panose="020B0604020202020204" pitchFamily="34" charset="0"/>
              </a:rPr>
              <a:t>בעיית גודל המידע – אלגוריתם ההצפנה הקבוצתי של שמיר יוצר</a:t>
            </a:r>
            <a:r>
              <a:rPr lang="en-US" altLang="he-IL" sz="2200" dirty="0">
                <a:latin typeface="Arial" panose="020B0604020202020204" pitchFamily="34" charset="0"/>
                <a:ea typeface="Microsoft YaHei" panose="020B0503020204020204" pitchFamily="34" charset="-122"/>
                <a:cs typeface="Arial" panose="020B0604020202020204" pitchFamily="34" charset="0"/>
              </a:rPr>
              <a:t> N </a:t>
            </a:r>
            <a:r>
              <a:rPr lang="he-IL" altLang="he-IL" sz="2200" dirty="0">
                <a:latin typeface="Arial" panose="020B0604020202020204" pitchFamily="34" charset="0"/>
                <a:ea typeface="Microsoft YaHei" panose="020B0503020204020204" pitchFamily="34" charset="-122"/>
                <a:cs typeface="Arial" panose="020B0604020202020204" pitchFamily="34" charset="0"/>
              </a:rPr>
              <a:t>חתיכות בגודל הסוד, לכן במידה והסוד הוא קובץ בגודל של 20 מגה-בייט, והקבוצה היא של 10 אנשים, נשתמש ב 200 מגה-בייט בצד השרת ע”מ לאחסן את החתיכות, במקום 20 מגה-בייט</a:t>
            </a:r>
            <a:r>
              <a:rPr lang="en-US" altLang="he-IL" sz="2200" dirty="0">
                <a:latin typeface="Arial" panose="020B0604020202020204" pitchFamily="34" charset="0"/>
                <a:ea typeface="Microsoft YaHei" panose="020B0503020204020204" pitchFamily="34" charset="-122"/>
                <a:cs typeface="Arial" panose="020B0604020202020204" pitchFamily="34" charset="0"/>
              </a:rPr>
              <a:t>. </a:t>
            </a:r>
          </a:p>
          <a:p>
            <a:pPr lvl="1" algn="r" rtl="1" eaLnBrk="1" hangingPunct="1">
              <a:defRPr/>
            </a:pPr>
            <a:r>
              <a:rPr lang="he-IL" altLang="he-IL" sz="2200" dirty="0">
                <a:latin typeface="Arial" panose="020B0604020202020204" pitchFamily="34" charset="0"/>
                <a:cs typeface="Arial" panose="020B0604020202020204" pitchFamily="34" charset="0"/>
              </a:rPr>
              <a:t>חשיפת המידע – מכיוון שצד השרת מחזיק בידו את כל החתיכות, אין שום דבר המונע ממנו לשחזר את המידע המקורי</a:t>
            </a:r>
            <a:r>
              <a:rPr lang="hi-IN" altLang="he-IL" sz="2200" dirty="0" smtClean="0">
                <a:latin typeface="Arial" panose="020B0604020202020204" pitchFamily="34" charset="0"/>
              </a:rPr>
              <a:t>.</a:t>
            </a:r>
            <a:endParaRPr lang="en-US" altLang="he-IL" sz="2200" dirty="0">
              <a:latin typeface="Arial" panose="020B0604020202020204" pitchFamily="34" charset="0"/>
              <a:ea typeface="Microsoft YaHei" panose="020B0503020204020204" pitchFamily="34" charset="-122"/>
              <a:cs typeface="Arial" panose="020B0604020202020204" pitchFamily="34" charset="0"/>
            </a:endParaRPr>
          </a:p>
          <a:p>
            <a:pPr algn="r" rtl="1" eaLnBrk="1" hangingPunct="1">
              <a:defRPr/>
            </a:pPr>
            <a:r>
              <a:rPr lang="he-IL" altLang="he-IL" sz="2200" dirty="0">
                <a:latin typeface="Arial" panose="020B0604020202020204" pitchFamily="34" charset="0"/>
                <a:cs typeface="Arial" panose="020B0604020202020204" pitchFamily="34" charset="0"/>
              </a:rPr>
              <a:t>האלגוריתם</a:t>
            </a:r>
            <a:r>
              <a:rPr lang="hi-IN" altLang="he-IL" sz="2200" dirty="0">
                <a:latin typeface="Arial" panose="020B0604020202020204" pitchFamily="34" charset="0"/>
              </a:rPr>
              <a:t> / </a:t>
            </a:r>
            <a:r>
              <a:rPr lang="en-US" altLang="he-IL" sz="2200" dirty="0">
                <a:latin typeface="Arial" panose="020B0604020202020204" pitchFamily="34" charset="0"/>
                <a:ea typeface="Microsoft YaHei" panose="020B0503020204020204" pitchFamily="34" charset="-122"/>
                <a:cs typeface="Arial" panose="020B0604020202020204" pitchFamily="34" charset="0"/>
              </a:rPr>
              <a:t>Workflow </a:t>
            </a:r>
            <a:r>
              <a:rPr lang="he-IL" altLang="he-IL" sz="2200" dirty="0">
                <a:latin typeface="Arial" panose="020B0604020202020204" pitchFamily="34" charset="0"/>
                <a:ea typeface="Microsoft YaHei" panose="020B0503020204020204" pitchFamily="34" charset="-122"/>
                <a:cs typeface="Arial" panose="020B0604020202020204" pitchFamily="34" charset="0"/>
              </a:rPr>
              <a:t>שיצרנו משלבים את כלל הכלים שהוצגו קודם ע”מ לתת מענה לבעיה שהוצגה</a:t>
            </a:r>
            <a:endParaRPr lang="he-IL"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100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301625"/>
            <a:ext cx="9070975" cy="1262063"/>
          </a:xfrm>
        </p:spPr>
        <p:txBody>
          <a:bodyPr tIns="38808" rtlCol="0">
            <a:normAutofit/>
          </a:bodyPr>
          <a:lstStyle/>
          <a:p>
            <a:pPr algn="r" defTabSz="503972" eaLnBrk="1" fontAlgn="auto" hangingPunct="1">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he-IL" altLang="en-US" sz="3968" dirty="0">
                <a:solidFill>
                  <a:schemeClr val="tx1">
                    <a:lumMod val="85000"/>
                    <a:lumOff val="15000"/>
                  </a:schemeClr>
                </a:solidFill>
              </a:rPr>
              <a:t>הצפנה</a:t>
            </a:r>
            <a:endParaRPr lang="en-US" altLang="en-US" sz="3968" dirty="0">
              <a:solidFill>
                <a:schemeClr val="tx1">
                  <a:lumMod val="85000"/>
                  <a:lumOff val="15000"/>
                </a:schemeClr>
              </a:solidFill>
            </a:endParaRP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563688"/>
            <a:ext cx="9214421" cy="57923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914</TotalTime>
  <Words>832</Words>
  <Application>Microsoft Office PowerPoint</Application>
  <PresentationFormat>מותאם אישית</PresentationFormat>
  <Paragraphs>139</Paragraphs>
  <Slides>18</Slides>
  <Notes>13</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18</vt:i4>
      </vt:variant>
    </vt:vector>
  </HeadingPairs>
  <TitlesOfParts>
    <vt:vector size="29" baseType="lpstr">
      <vt:lpstr>Arial Unicode MS</vt:lpstr>
      <vt:lpstr>Microsoft YaHei</vt:lpstr>
      <vt:lpstr>Arial</vt:lpstr>
      <vt:lpstr>Century Gothic</vt:lpstr>
      <vt:lpstr>Gisha</vt:lpstr>
      <vt:lpstr>Mangal</vt:lpstr>
      <vt:lpstr>Tahoma</vt:lpstr>
      <vt:lpstr>Times New Roman</vt:lpstr>
      <vt:lpstr>Wingdings</vt:lpstr>
      <vt:lpstr>Wingdings 3</vt:lpstr>
      <vt:lpstr>Wisp</vt:lpstr>
      <vt:lpstr>BetweenUs</vt:lpstr>
      <vt:lpstr>סקירה כללית</vt:lpstr>
      <vt:lpstr>מבוא</vt:lpstr>
      <vt:lpstr>מוטיבציה</vt:lpstr>
      <vt:lpstr>הצגת הפתרון</vt:lpstr>
      <vt:lpstr>סקירת כלים קריפטוגרפים</vt:lpstr>
      <vt:lpstr>קונספט</vt:lpstr>
      <vt:lpstr>הצגת הפתרון</vt:lpstr>
      <vt:lpstr>הצפנה</vt:lpstr>
      <vt:lpstr>מתן אישור (קומיט)</vt:lpstr>
      <vt:lpstr>פענוח</vt:lpstr>
      <vt:lpstr>טכנולוגיות ומערכות</vt:lpstr>
      <vt:lpstr>הדגמה – יצירת טרנזקציה</vt:lpstr>
      <vt:lpstr>..המשך</vt:lpstr>
      <vt:lpstr>בקשת Share</vt:lpstr>
      <vt:lpstr>פענוח</vt:lpstr>
      <vt:lpstr>סיכום</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BetweenUs</dc:title>
  <dc:creator>Luzzato, Nadav</dc:creator>
  <cp:lastModifiedBy>liran bg</cp:lastModifiedBy>
  <cp:revision>147</cp:revision>
  <cp:lastPrinted>1601-01-01T00:00:00Z</cp:lastPrinted>
  <dcterms:created xsi:type="dcterms:W3CDTF">2009-04-16T08:32:32Z</dcterms:created>
  <dcterms:modified xsi:type="dcterms:W3CDTF">2016-06-26T08:49:26Z</dcterms:modified>
</cp:coreProperties>
</file>