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0159663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656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0FBA4DC-C190-4ED3-84CA-0F6A9F8EEDE4}" type="datetimeFigureOut">
              <a:rPr lang="he-IL" smtClean="0"/>
              <a:t>כ"ו/סיון/תשע"ו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908A3C8-A10A-481A-9397-82DA8BDFD8C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61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4949049"/>
            <a:ext cx="17135714" cy="10528100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5883154"/>
            <a:ext cx="15119747" cy="7301067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AAE-6052-4753-8A08-4E10AD90CC8C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1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A411-DD89-4CE4-9F5B-CA18553E6191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75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610015"/>
            <a:ext cx="4346927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610015"/>
            <a:ext cx="12788786" cy="256272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0337-A238-4ACF-8798-81F59C76EF49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38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71AC-55BB-42DE-8788-6409C35CE940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40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7539080"/>
            <a:ext cx="17387709" cy="12579118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20237201"/>
            <a:ext cx="17387709" cy="6615061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E9BF-E7A9-4DEF-81C2-5874A7ABFF7B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4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8050077"/>
            <a:ext cx="8567857" cy="191871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2C2B-2598-49F8-BF14-8576CB20B7CE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11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610022"/>
            <a:ext cx="17387709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7413073"/>
            <a:ext cx="8528481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11046105"/>
            <a:ext cx="8528481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7413073"/>
            <a:ext cx="8570483" cy="363303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11046105"/>
            <a:ext cx="8570483" cy="162471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84B5-DDBD-4234-BA8F-220D906CFD32}" type="datetime10">
              <a:rPr lang="he-IL" smtClean="0"/>
              <a:t>יולי 16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23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71C5-A776-46EE-89B5-B3EFBF1D235D}" type="datetime10">
              <a:rPr lang="he-IL" smtClean="0"/>
              <a:t>יולי 16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2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3E66-414C-4D06-92A7-EC297DF3446B}" type="datetime10">
              <a:rPr lang="he-IL" smtClean="0"/>
              <a:t>יולי 16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2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4354048"/>
            <a:ext cx="10205829" cy="21490205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BC74-06E5-44EC-9EB5-2C8BC443BDB6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00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2016019"/>
            <a:ext cx="6502016" cy="7056067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4354048"/>
            <a:ext cx="10205829" cy="21490205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9072087"/>
            <a:ext cx="6502016" cy="16807162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676E-BCE8-4290-AD6D-665F7C77629F}" type="datetime10">
              <a:rPr lang="he-IL" smtClean="0"/>
              <a:t>יולי 16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3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610022"/>
            <a:ext cx="17387709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8050077"/>
            <a:ext cx="17387709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774C-D52E-4810-ADB0-C90BDDE900A2}" type="datetime10">
              <a:rPr lang="he-IL" smtClean="0"/>
              <a:t>יולי 16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8028274"/>
            <a:ext cx="680388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8028274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C53D-A6EE-4946-90C7-67B9FC3764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94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2015978" rtl="1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r" defTabSz="2015978" rtl="1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r" defTabSz="2015978" rtl="1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r" defTabSz="2015978" rtl="1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ranbg/Between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804" y="0"/>
            <a:ext cx="8441859" cy="163797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377" y="439537"/>
            <a:ext cx="5740426" cy="758897"/>
          </a:xfrm>
          <a:prstGeom prst="rect">
            <a:avLst/>
          </a:prstGeom>
          <a:noFill/>
        </p:spPr>
        <p:txBody>
          <a:bodyPr wrap="none" lIns="80998" tIns="40499" rIns="80998" bIns="40499">
            <a:spAutoFit/>
          </a:bodyPr>
          <a:lstStyle/>
          <a:p>
            <a:pPr algn="ctr"/>
            <a:r>
              <a:rPr lang="he-IL" sz="4400" i="1" dirty="0">
                <a:ln w="0"/>
                <a:solidFill>
                  <a:srgbClr val="F41D25"/>
                </a:solidFill>
                <a:latin typeface="Guttman-Aharoni" panose="02010701010101010101" pitchFamily="2" charset="-79"/>
                <a:cs typeface="Guttman-Aharoni" panose="02010701010101010101" pitchFamily="2" charset="-79"/>
              </a:rPr>
              <a:t>המחלקה להנדסת תוכנה</a:t>
            </a:r>
            <a:endParaRPr lang="en-US" sz="4400" i="1" dirty="0">
              <a:ln w="0"/>
              <a:solidFill>
                <a:srgbClr val="F41D25"/>
              </a:solidFill>
              <a:cs typeface="Guttman-Aharoni" panose="02010701010101010101" pitchFamily="2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6158" y="2466478"/>
            <a:ext cx="17847347" cy="6678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BetweenUs</a:t>
            </a:r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he-IL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בֵּינֵינוּ</a:t>
            </a:r>
            <a:endParaRPr lang="en-US" sz="7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sharing between participants in a secure manner</a:t>
            </a: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מוגש על ידי: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לירן בן גידה 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LiranBG@gmail.com</a:t>
            </a:r>
            <a:endParaRPr lang="he-IL" sz="2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נדב </a:t>
            </a:r>
            <a:r>
              <a:rPr lang="he-IL" sz="3600" b="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לוצטו</a:t>
            </a:r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he-IL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Nadav2051@gmail.com</a:t>
            </a:r>
            <a:endParaRPr lang="he-IL" sz="2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r>
              <a:rPr lang="he-IL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בהנחיית:</a:t>
            </a:r>
          </a:p>
          <a:p>
            <a:pPr algn="ctr" rtl="1"/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ד"ר ירון </a:t>
            </a:r>
            <a:r>
              <a:rPr lang="he-IL" sz="3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וינסברג</a:t>
            </a:r>
            <a:r>
              <a:rPr lang="he-IL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he-IL" sz="3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rtl="1"/>
            <a:endParaRPr lang="he-IL" sz="36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Code: @ </a:t>
            </a:r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https://github.com/liranbg/BetweenUs</a:t>
            </a:r>
            <a:r>
              <a:rPr lang="en-US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ate Placeholder 11"/>
          <p:cNvSpPr txBox="1">
            <a:spLocks/>
          </p:cNvSpPr>
          <p:nvPr/>
        </p:nvSpPr>
        <p:spPr>
          <a:xfrm>
            <a:off x="6506841" y="27957"/>
            <a:ext cx="4535924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6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sz="3200" dirty="0">
                <a:solidFill>
                  <a:schemeClr val="tx1"/>
                </a:solidFill>
              </a:rPr>
              <a:t>סיון תשע"ו - </a:t>
            </a:r>
            <a:r>
              <a:rPr lang="en-US" sz="3200" dirty="0">
                <a:solidFill>
                  <a:schemeClr val="tx1"/>
                </a:solidFill>
              </a:rPr>
              <a:t>July 2016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82234" y="10406869"/>
            <a:ext cx="1547269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/>
              <a:t>This project focuses on the privacy and security issues with Cloud Computing</a:t>
            </a:r>
          </a:p>
          <a:p>
            <a:pPr algn="ctr"/>
            <a:r>
              <a:rPr lang="en-US" sz="2800" b="1" i="1" dirty="0"/>
              <a:t>Social-sharing services store data in a plain and non-encrypted manner</a:t>
            </a:r>
          </a:p>
          <a:p>
            <a:pPr algn="ctr"/>
            <a:r>
              <a:rPr lang="en-US" sz="2800" b="1" i="1" dirty="0"/>
              <a:t>Malicious admins within the organizations have the ability to look at any data, violating users’ privacy</a:t>
            </a:r>
            <a:endParaRPr lang="en-US" sz="7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25709" y="13524301"/>
            <a:ext cx="17708244" cy="6001643"/>
            <a:chOff x="1070822" y="13524301"/>
            <a:chExt cx="17708244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1070822" y="13524301"/>
              <a:ext cx="9392187" cy="600164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Encryption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Assuming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participants, threshold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while 2 &lt;=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&lt;= N</a:t>
              </a:r>
              <a:endPara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Generating new symmetric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AES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 and encrypting the input data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Splitting the encrypted data into </a:t>
              </a:r>
              <a:r>
                <a:rPr lang="en-US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shares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SSS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participants public keys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each share with a public key and assign it to a participant accordingly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Requesting the server to create a new transaction</a:t>
              </a:r>
            </a:p>
            <a:p>
              <a:pPr marL="914400" lvl="1" indent="-457200">
                <a:buAutoNum type="arabicPeriod"/>
              </a:pP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Share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own share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 the encrypted share using own private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requestee public key</a:t>
              </a:r>
            </a:p>
            <a:p>
              <a:pPr marL="914400" lvl="1" indent="-457200">
                <a:buFontTx/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Encrypting own share with the given public key (</a:t>
              </a:r>
              <a:r>
                <a:rPr lang="en-US" i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RSA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Committing the encrypted share back to the server, to be added for the requestee stash.</a:t>
              </a:r>
            </a:p>
            <a:p>
              <a:pPr marL="914400" lvl="1" indent="-457200">
                <a:buAutoNum type="arabicPeriod"/>
              </a:pP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Decrypting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Querying the server for all shares in own stash</a:t>
              </a:r>
            </a:p>
            <a:p>
              <a:pPr marL="914400" lvl="1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number of shares &gt;= K: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all shares using the private key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all shares to get the asymmetric key</a:t>
              </a:r>
            </a:p>
            <a:p>
              <a:pPr marL="1371600" lvl="2" indent="-457200">
                <a:buAutoNum type="arabicPeriod"/>
              </a:pP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Decrypt the encrypted input data with the asymmetric key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125338" y="13527798"/>
              <a:ext cx="5653728" cy="20621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i="1" dirty="0"/>
                <a:t>Terminology:</a:t>
              </a:r>
            </a:p>
            <a:p>
              <a:r>
                <a:rPr lang="en-US" sz="1600" b="1" i="1" dirty="0"/>
                <a:t>SSS: Shamir secret sharing</a:t>
              </a:r>
            </a:p>
            <a:p>
              <a:r>
                <a:rPr lang="en-US" sz="1600" b="1" i="1" dirty="0"/>
                <a:t>AES: Asymmetric block cipher algorithm</a:t>
              </a:r>
            </a:p>
            <a:p>
              <a:r>
                <a:rPr lang="en-US" sz="1600" b="1" i="1" dirty="0"/>
                <a:t>RSA: Public-Private symmetric cryptography algorithm</a:t>
              </a:r>
            </a:p>
            <a:p>
              <a:r>
                <a:rPr lang="en-US" sz="1600" b="1" i="1" dirty="0"/>
                <a:t>Share: SSS algorithm output</a:t>
              </a:r>
            </a:p>
            <a:p>
              <a:r>
                <a:rPr lang="en-US" sz="1600" b="1" i="1" dirty="0"/>
                <a:t>Stash: Data structure that holds current user shares</a:t>
              </a:r>
            </a:p>
            <a:p>
              <a:r>
                <a:rPr lang="en-US" sz="1600" b="1" i="1" dirty="0"/>
                <a:t>Threshold: Number of needed shares to reconstruct the SSS input</a:t>
              </a:r>
            </a:p>
            <a:p>
              <a:endParaRPr lang="en-US" sz="1600" b="1" i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955820"/>
            <a:ext cx="20159663" cy="86605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900" y="8291366"/>
            <a:ext cx="1278314" cy="12783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1" y="9969730"/>
            <a:ext cx="2015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" y="20161480"/>
            <a:ext cx="2015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4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</TotalTime>
  <Words>296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Guttman-Aharoni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liran bg</dc:creator>
  <cp:lastModifiedBy>liran bg</cp:lastModifiedBy>
  <cp:revision>65</cp:revision>
  <dcterms:created xsi:type="dcterms:W3CDTF">2016-07-02T10:23:01Z</dcterms:created>
  <dcterms:modified xsi:type="dcterms:W3CDTF">2016-07-02T12:23:10Z</dcterms:modified>
</cp:coreProperties>
</file>