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rest/reference/get/search/tweets" TargetMode="External"/><Relationship Id="rId2" Type="http://schemas.openxmlformats.org/officeDocument/2006/relationships/hyperlink" Target="https://github.com/ttezel/tw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Bot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 smtClean="0"/>
              <a:t>מגיש: לירן זלצברג</a:t>
            </a:r>
          </a:p>
          <a:p>
            <a:pPr algn="r"/>
            <a:r>
              <a:rPr lang="he-IL" dirty="0" smtClean="0"/>
              <a:t>ת.ז : 305631731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432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כללי: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הבוט עובד על גבי שרת </a:t>
            </a:r>
            <a:r>
              <a:rPr lang="en-US" dirty="0" err="1"/>
              <a:t>NodeJS</a:t>
            </a:r>
            <a:r>
              <a:rPr lang="en-US" dirty="0"/>
              <a:t/>
            </a:r>
            <a:br>
              <a:rPr lang="en-US" dirty="0"/>
            </a:br>
            <a:endParaRPr lang="he-IL" dirty="0"/>
          </a:p>
          <a:p>
            <a:r>
              <a:rPr lang="he-IL" dirty="0"/>
              <a:t>הבוט משתמש בספריית ה-</a:t>
            </a:r>
            <a:r>
              <a:rPr lang="en-US" dirty="0"/>
              <a:t>'twit’</a:t>
            </a:r>
            <a:r>
              <a:rPr lang="he-IL" dirty="0"/>
              <a:t> לצורך אינטרגציה עם </a:t>
            </a:r>
            <a:r>
              <a:rPr lang="en-US" dirty="0"/>
              <a:t>Twitter</a:t>
            </a:r>
            <a:r>
              <a:rPr lang="he-IL" dirty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Twit = require("twit"); 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T = new ...       </a:t>
            </a:r>
            <a:br>
              <a:rPr lang="en-US" dirty="0"/>
            </a:br>
            <a:endParaRPr lang="en-US" dirty="0"/>
          </a:p>
          <a:p>
            <a:r>
              <a:rPr lang="he-IL" dirty="0"/>
              <a:t>קישורים למקורות עזר: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en-US" dirty="0">
                <a:hlinkClick r:id="rId2"/>
              </a:rPr>
              <a:t>https://github.com/ttezel/twit</a:t>
            </a:r>
            <a:endParaRPr lang="he-IL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https://dev.twitter.com/rest/reference/get/search/tweets</a:t>
            </a:r>
            <a:endParaRPr lang="he-IL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5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הוראות: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158474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ה</a:t>
            </a:r>
            <a:r>
              <a:rPr lang="en-US" dirty="0"/>
              <a:t>bot</a:t>
            </a:r>
            <a:r>
              <a:rPr lang="he-IL" dirty="0"/>
              <a:t> יתחיל לעבוד לאחר הרצת הקובץ </a:t>
            </a:r>
            <a:r>
              <a:rPr lang="en-US" dirty="0"/>
              <a:t>Bot.js</a:t>
            </a:r>
            <a:r>
              <a:rPr lang="he-IL" dirty="0"/>
              <a:t> בשרת ה</a:t>
            </a:r>
            <a:r>
              <a:rPr lang="en-US" dirty="0" err="1"/>
              <a:t>Nodejs</a:t>
            </a:r>
            <a:endParaRPr lang="en-US" dirty="0"/>
          </a:p>
          <a:p>
            <a:pPr marL="0" indent="0">
              <a:buNone/>
            </a:pPr>
            <a:r>
              <a:rPr lang="he-IL" dirty="0"/>
              <a:t>דרך הטרמינל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/>
              <a:t>כדאי שה</a:t>
            </a:r>
            <a:r>
              <a:rPr lang="en-US" dirty="0"/>
              <a:t>bot </a:t>
            </a:r>
            <a:r>
              <a:rPr lang="he-IL" dirty="0"/>
              <a:t> יוכל לגשת ולקבל גישה לממשק של ה</a:t>
            </a:r>
            <a:r>
              <a:rPr lang="en-US" dirty="0"/>
              <a:t>Twitter</a:t>
            </a:r>
            <a:r>
              <a:rPr lang="he-IL" dirty="0"/>
              <a:t>, היה עליי לייצור חשבון </a:t>
            </a:r>
            <a:r>
              <a:rPr lang="en-US" dirty="0"/>
              <a:t>Twitter</a:t>
            </a:r>
            <a:r>
              <a:rPr lang="he-IL" dirty="0"/>
              <a:t> ולרשום את ה-</a:t>
            </a:r>
            <a:r>
              <a:rPr lang="en-US" dirty="0" err="1"/>
              <a:t>Ouath</a:t>
            </a:r>
            <a:r>
              <a:rPr lang="he-IL" dirty="0"/>
              <a:t> הייחודי לחשבון שלי בקוד</a:t>
            </a:r>
            <a:r>
              <a:rPr lang="he-IL" dirty="0" smtClean="0"/>
              <a:t>.</a:t>
            </a:r>
          </a:p>
          <a:p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1000281" y="3863661"/>
            <a:ext cx="83369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var T = new Twit({</a:t>
            </a:r>
          </a:p>
          <a:p>
            <a:r>
              <a:rPr lang="he-IL" dirty="0"/>
              <a:t>    consumer_key:         'Po3DWu3cYIKwg87PxenXSUVUV',</a:t>
            </a:r>
          </a:p>
          <a:p>
            <a:r>
              <a:rPr lang="he-IL" dirty="0"/>
              <a:t>    consumer_secret:      'l9gzzygNvfqP0Z71XUZSokAkD4rNrmFsjqzjwFl7kI4W3lHItZ',</a:t>
            </a:r>
          </a:p>
          <a:p>
            <a:r>
              <a:rPr lang="he-IL" dirty="0"/>
              <a:t>    access_token:         '821820867839721472-E0UoMc4ryOXK5QpP4Rbgb9WGw2ESSnB',</a:t>
            </a:r>
          </a:p>
          <a:p>
            <a:r>
              <a:rPr lang="he-IL" dirty="0"/>
              <a:t>    access_token_secret:  'hfmu7M5Awy2kWRIZgclubMd7CJBU1aOefbij2aKxcuCUm',</a:t>
            </a:r>
          </a:p>
          <a:p>
            <a:r>
              <a:rPr lang="he-IL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4498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e-IL" dirty="0" smtClean="0"/>
              <a:t>הסבר: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לאחר ההרצה של הבוט, יש לקבוע שני פרמטרים לבוט</a:t>
            </a:r>
            <a:r>
              <a:rPr lang="en-US" dirty="0"/>
              <a:t>:</a:t>
            </a:r>
            <a:endParaRPr lang="he-IL" dirty="0"/>
          </a:p>
          <a:p>
            <a:pPr marL="514350" indent="-514350">
              <a:buAutoNum type="arabicPeriod"/>
            </a:pPr>
            <a:r>
              <a:rPr lang="he-IL" dirty="0"/>
              <a:t>ההאשטג שהוא יחפש.</a:t>
            </a:r>
          </a:p>
          <a:p>
            <a:pPr marL="514350" indent="-514350">
              <a:buAutoNum type="arabicPeriod"/>
            </a:pPr>
            <a:r>
              <a:rPr lang="he-IL" dirty="0"/>
              <a:t>המלל שאותו הבוט יוסיף בכל פעם שיעשה </a:t>
            </a:r>
            <a:r>
              <a:rPr lang="en-US" dirty="0"/>
              <a:t>retweet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המשתנים הבאים אחראים על החזקת מידע זה:</a:t>
            </a:r>
          </a:p>
          <a:p>
            <a:pPr marL="0" indent="0" algn="l">
              <a:buNone/>
            </a:pPr>
            <a:r>
              <a:rPr lang="en-US" dirty="0"/>
              <a:t>// hashtag</a:t>
            </a:r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qry</a:t>
            </a:r>
            <a:r>
              <a:rPr lang="en-US" dirty="0"/>
              <a:t> ="#</a:t>
            </a:r>
            <a:r>
              <a:rPr lang="en-US" dirty="0" err="1"/>
              <a:t>sportupdate</a:t>
            </a:r>
            <a:r>
              <a:rPr lang="en-US" dirty="0"/>
              <a:t>";</a:t>
            </a:r>
          </a:p>
          <a:p>
            <a:pPr marL="0" indent="0" algn="l">
              <a:buNone/>
            </a:pPr>
            <a:r>
              <a:rPr lang="en-US" dirty="0"/>
              <a:t> //response text comment.</a:t>
            </a:r>
          </a:p>
          <a:p>
            <a:pPr marL="0" indent="0" algn="l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botComment</a:t>
            </a:r>
            <a:r>
              <a:rPr lang="en-US" dirty="0"/>
              <a:t> = "Amazing! great tweet! ";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111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e-IL" dirty="0" smtClean="0"/>
              <a:t>הסבר: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כאשר הבוט מתחיל לעבוד, הוא יחפש ציוצים לפי ההאשטג שהכנסנו </a:t>
            </a:r>
            <a:r>
              <a:rPr lang="he-IL" dirty="0" smtClean="0"/>
              <a:t>, לאחר מכן ישתמש בפונקצייה </a:t>
            </a:r>
            <a:r>
              <a:rPr lang="en-US" dirty="0" smtClean="0"/>
              <a:t>post </a:t>
            </a:r>
            <a:r>
              <a:rPr lang="he-IL" dirty="0" smtClean="0"/>
              <a:t> על מנת ל"הגיב" לציוץ שמצאנו – תוכן הציוץ : מלל תגובה(</a:t>
            </a:r>
            <a:r>
              <a:rPr lang="en-US" dirty="0"/>
              <a:t>"Amazing! great tweet! </a:t>
            </a:r>
            <a:r>
              <a:rPr lang="en-US" dirty="0" smtClean="0"/>
              <a:t>"</a:t>
            </a:r>
            <a:r>
              <a:rPr lang="he-IL" dirty="0" smtClean="0"/>
              <a:t>) + מלל הציוץ המקורי + שם המשתמש שצייץ + </a:t>
            </a:r>
            <a:r>
              <a:rPr lang="en-US" dirty="0" smtClean="0"/>
              <a:t>GIF</a:t>
            </a:r>
            <a:r>
              <a:rPr lang="he-IL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0948" r="8038"/>
          <a:stretch/>
        </p:blipFill>
        <p:spPr>
          <a:xfrm>
            <a:off x="144216" y="3322750"/>
            <a:ext cx="11936167" cy="33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he-IL" dirty="0" smtClean="0"/>
              <a:t>דוגמא להרצה: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300" t="15779" r="25683"/>
          <a:stretch/>
        </p:blipFill>
        <p:spPr>
          <a:xfrm>
            <a:off x="3258355" y="1569913"/>
            <a:ext cx="5282415" cy="504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56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200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</vt:lpstr>
      <vt:lpstr>Twitter Bot</vt:lpstr>
      <vt:lpstr>תיאור כללי:</vt:lpstr>
      <vt:lpstr>הוראות:</vt:lpstr>
      <vt:lpstr>הסבר:</vt:lpstr>
      <vt:lpstr>הסבר:</vt:lpstr>
      <vt:lpstr>דוגמא להרצה: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Bot</dc:title>
  <dc:creator>Liran</dc:creator>
  <cp:lastModifiedBy>Liran</cp:lastModifiedBy>
  <cp:revision>4</cp:revision>
  <dcterms:created xsi:type="dcterms:W3CDTF">2018-05-10T12:18:12Z</dcterms:created>
  <dcterms:modified xsi:type="dcterms:W3CDTF">2018-05-10T12:37:35Z</dcterms:modified>
</cp:coreProperties>
</file>