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exend Deca" panose="020B0604020202020204" charset="0"/>
      <p:regular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Muli Regular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ifmohammad.com/WebPages/NRC-Emotion-Lexicon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.musixmatch.com/vocabulary_genr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c45ffb7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c45ffb7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c45ffb7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c45ffb7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c45ffb7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c45ffb7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c45ffb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c45ffb7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fdda2e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fdda2e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6cdf46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6cdf46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latin typeface="Muli Regular"/>
                <a:ea typeface="Muli Regular"/>
                <a:cs typeface="Muli Regular"/>
                <a:sym typeface="Muli Regular"/>
                <a:hlinkClick r:id="rId3"/>
              </a:rPr>
              <a:t>http://lhttp://lab.musixmatch.com/vocabulary_genres/ab.musixmatch.com/vocabulary_genres/</a:t>
            </a:r>
            <a:endParaRPr sz="15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uli Regular"/>
                <a:ea typeface="Muli Regular"/>
                <a:cs typeface="Muli Regular"/>
                <a:sym typeface="Muli Regular"/>
              </a:rPr>
              <a:t>https://newsroom.spotify.com/company-info/</a:t>
            </a:r>
            <a:endParaRPr sz="15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838c2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838c2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https://saifmohammad.com/WebPages/NRC-Emotion-Lexicon.htm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http://lab.musixmatch.com/vocabulary_genres/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c45ffb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c45ffb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https://www.researchgate.net/publication/316611536_Improving_scalability_of_apache_spark-based_scale-up_server_through_docker_container-based_partitioning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6cdf4663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6cdf4663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6cdf466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6cdf466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6cdf46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6cdf46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KSoSkRzCa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8KSoSkRzCaY&amp;feature=youtu.be" TargetMode="Externa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musixmatch.com/vocabulary_gen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ewsroom.spotify.com/company-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.musixmatch.com/vocabulary_gen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esearchgate.net/publication/316611536_Improving_scalability_of_apache_spark-based_scale-up_server_through_docker_container-based_partitio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7718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Lyrics Analyzer 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48175" y="0"/>
            <a:ext cx="79866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 GUI Home Tab</a:t>
            </a:r>
            <a:endParaRPr sz="240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00" y="831900"/>
            <a:ext cx="8176594" cy="39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48175" y="228600"/>
            <a:ext cx="7986600" cy="10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 GUI output Statistics for individual song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00" y="831900"/>
            <a:ext cx="8176594" cy="39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48175" y="228600"/>
            <a:ext cx="7986600" cy="10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 GUI Settings Tab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25" y="917900"/>
            <a:ext cx="7694650" cy="36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48175" y="228600"/>
            <a:ext cx="7986600" cy="10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 GUI Spark Tab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6" y="804450"/>
            <a:ext cx="7817520" cy="3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2" name="Google Shape;162;p26" title="BigDat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831" y="144650"/>
            <a:ext cx="5523166" cy="39110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A3A6DB-8F33-4672-AEFF-B03977BEBE23}"/>
              </a:ext>
            </a:extLst>
          </p:cNvPr>
          <p:cNvSpPr/>
          <p:nvPr/>
        </p:nvSpPr>
        <p:spPr>
          <a:xfrm>
            <a:off x="1558212" y="4239072"/>
            <a:ext cx="6530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https://www.youtube.com/watch?v=8KSoSkRzCaY&amp;feature=youtu.be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294967295"/>
          </p:nvPr>
        </p:nvSpPr>
        <p:spPr>
          <a:xfrm>
            <a:off x="817925" y="22702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>
            <a:spLocks noGrp="1"/>
          </p:cNvSpPr>
          <p:nvPr>
            <p:ph type="ctrTitle" idx="4294967295"/>
          </p:nvPr>
        </p:nvSpPr>
        <p:spPr>
          <a:xfrm>
            <a:off x="363900" y="3512675"/>
            <a:ext cx="4261200" cy="11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Liran Nachman 311342836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Eden Dupont 204808596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Daniel Rolnik 334018009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Eden Sharoni 315371906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80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2" y="1209400"/>
            <a:ext cx="5192948" cy="36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80550" y="214575"/>
            <a:ext cx="8012100" cy="54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504350" y="971550"/>
            <a:ext cx="78999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Nowadays, most song recommendation systems rely heavily on tagged songs and genres, and they do not account for their contents. There are 150-300 words per song on average according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research</a:t>
            </a:r>
            <a:r>
              <a:rPr lang="en"/>
              <a:t>. Every song recommendation system may have millions of songs (for example </a:t>
            </a:r>
            <a:r>
              <a:rPr lang="en" u="sng">
                <a:solidFill>
                  <a:schemeClr val="hlink"/>
                </a:solidFill>
                <a:hlinkClick r:id="rId4"/>
              </a:rPr>
              <a:t>Spotify has more than 50 million songs</a:t>
            </a:r>
            <a:r>
              <a:rPr lang="en"/>
              <a:t>). Analyzing lyrics for such a big amount of songs may be a time-consuming task.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algorithm will analyze songs based on their lyrics, which may be able to serve song databases for user recommendation.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6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77500" y="1081675"/>
            <a:ext cx="7989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worker will process the song and create an histogram for a song and the artist’s song based on various features, such 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Length (Word Count)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amount of positive/negative words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the “feeling” the song may convey (happy, sad, scary, angry...)(using NRC Emotion Lexicon)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150 - 300 words/song</a:t>
            </a:r>
            <a:endParaRPr sz="4800"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*Average for song</a:t>
            </a:r>
            <a:endParaRPr sz="2400"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8,550,000 - 17,100,000</a:t>
            </a:r>
            <a:endParaRPr sz="480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Words to analyze</a:t>
            </a:r>
            <a:endParaRPr sz="2400"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8100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57,000+ songs</a:t>
            </a:r>
            <a:endParaRPr sz="480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Kaggle database</a:t>
            </a:r>
            <a:endParaRPr sz="240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47400" y="4579600"/>
            <a:ext cx="5539200" cy="39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http://lab.musixmatch.com/vocabulary_genres/</a:t>
            </a:r>
            <a:r>
              <a:rPr lang="en"/>
              <a:t> </a:t>
            </a:r>
            <a:r>
              <a:rPr lang="en" sz="900"/>
              <a:t>(3rd December, 2015 )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4294967295"/>
          </p:nvPr>
        </p:nvSpPr>
        <p:spPr>
          <a:xfrm>
            <a:off x="428150" y="49475"/>
            <a:ext cx="8034300" cy="5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by research solution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363" y="758675"/>
            <a:ext cx="6085863" cy="38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78100" y="4673650"/>
            <a:ext cx="85344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https://www.researchgate.net/publication/316611536_Improving_scalability_of_apache_spark-based_scale-up_server_through_docker_container-based_partitioning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738200" cy="104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analyze so much data in such a short time?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580550" y="1436475"/>
            <a:ext cx="8193600" cy="37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one worker that is able to analyze a batch of songs for us.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would be able to duplicate our worker so that they could analyze a huge collection of songs in a very short time, we may drastically improve performance and reduce time needed for data analyse 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our project we implemented a scalable Producer-Consumer architecture.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511050" y="95775"/>
            <a:ext cx="7738200" cy="60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l="11783" t="6208" r="10382" b="8973"/>
          <a:stretch/>
        </p:blipFill>
        <p:spPr>
          <a:xfrm>
            <a:off x="2901820" y="1063988"/>
            <a:ext cx="3340359" cy="275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48175" y="0"/>
            <a:ext cx="79866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Architecture</a:t>
            </a:r>
            <a:endParaRPr sz="240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63" y="690025"/>
            <a:ext cx="8247672" cy="42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Lexend Deca</vt:lpstr>
      <vt:lpstr>Muli</vt:lpstr>
      <vt:lpstr>Muli Regular</vt:lpstr>
      <vt:lpstr>Aliena template</vt:lpstr>
      <vt:lpstr>Big data Scalable  Lyrics Analyzer  </vt:lpstr>
      <vt:lpstr>What is the problem ?</vt:lpstr>
      <vt:lpstr>What is the Problem ?</vt:lpstr>
      <vt:lpstr>The Analysis</vt:lpstr>
      <vt:lpstr>150 - 300 words/song</vt:lpstr>
      <vt:lpstr>Suggested by research solution</vt:lpstr>
      <vt:lpstr>How can we analyze so much data in such a short time?</vt:lpstr>
      <vt:lpstr>Technologies Used</vt:lpstr>
      <vt:lpstr>Project Architecture</vt:lpstr>
      <vt:lpstr>Client GUI Home Tab</vt:lpstr>
      <vt:lpstr>Client GUI output Statistics for individual song  </vt:lpstr>
      <vt:lpstr>Client GUI Settings Tab  </vt:lpstr>
      <vt:lpstr>Client GUI Spark Tab 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Scalable  Lyrics Analyzer  </dc:title>
  <cp:lastModifiedBy>Daniel Rolnik</cp:lastModifiedBy>
  <cp:revision>2</cp:revision>
  <dcterms:modified xsi:type="dcterms:W3CDTF">2020-04-25T13:46:31Z</dcterms:modified>
</cp:coreProperties>
</file>