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erriweather" panose="020B0604020202020204" charset="0"/>
      <p:regular r:id="rId32"/>
      <p:bold r:id="rId33"/>
      <p:italic r:id="rId34"/>
      <p:boldItalic r:id="rId35"/>
    </p:embeddedFont>
    <p:embeddedFont>
      <p:font typeface="Impact" panose="020B0806030902050204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28D53-32E1-45A6-95B4-A9061439952E}">
  <a:tblStyle styleId="{FE628D53-32E1-45A6-95B4-A906143995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176cb0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44176cb0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734646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46734646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dbbcc0c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47dbbcc0c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62e0b2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662e0b2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62e0b2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4662e0b2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dbbcc0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47dbbcc0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e1d38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47e1d38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49bda1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4949bda1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34646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46734646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176cb04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44176cb04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 amt="22000"/>
          </a:blip>
          <a:srcRect/>
          <a:stretch/>
        </p:blipFill>
        <p:spPr>
          <a:xfrm>
            <a:off x="220400" y="338400"/>
            <a:ext cx="8520600" cy="46011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52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sz="5200" b="1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14650" y="4453325"/>
            <a:ext cx="58458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Aviv Lazar, Shay Rashinsky , liran Nachman, Tal Israeli </a:t>
            </a:r>
            <a:endParaRPr sz="14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2"/>
          <p:cNvGraphicFramePr/>
          <p:nvPr/>
        </p:nvGraphicFramePr>
        <p:xfrm>
          <a:off x="735075" y="6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5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remove an element</a:t>
                      </a:r>
                      <a:endParaRPr sz="1000" b="1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Removal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fail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1" name="Google Shape;111;p22"/>
          <p:cNvGraphicFramePr/>
          <p:nvPr/>
        </p:nvGraphicFramePr>
        <p:xfrm>
          <a:off x="4572000" y="6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22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still see the element in the game and re-remove it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remove the element</a:t>
                      </a:r>
                      <a:endParaRPr sz="1000" b="1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22"/>
          <p:cNvSpPr txBox="1"/>
          <p:nvPr/>
        </p:nvSpPr>
        <p:spPr>
          <a:xfrm>
            <a:off x="76200" y="165000"/>
            <a:ext cx="30000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Remove element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161250" y="135375"/>
            <a:ext cx="5106300" cy="30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Put element</a:t>
            </a: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another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put one element inside another 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 Give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put elements in other elements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(primary).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-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800" b="0" i="0" u="none" strike="noStrike" cap="non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5267550" y="13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put one element in another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update the elements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4"/>
          <p:cNvGraphicFramePr/>
          <p:nvPr/>
        </p:nvGraphicFramePr>
        <p:xfrm>
          <a:off x="508800" y="51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2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put one element in another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fail to put the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doesn’t see the required change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4" name="Google Shape;124;p24"/>
          <p:cNvSpPr txBox="1"/>
          <p:nvPr/>
        </p:nvSpPr>
        <p:spPr>
          <a:xfrm>
            <a:off x="76200" y="76200"/>
            <a:ext cx="8134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Put element</a:t>
            </a: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another </a:t>
            </a: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4510850" y="51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2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repeat the previous action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update the elements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7050" y="309250"/>
            <a:ext cx="5529900" cy="2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 have the ability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Give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have interaction                                              		          with elements thus creating more interest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2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5723475" y="33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94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use element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12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update</a:t>
                      </a:r>
                      <a:endParaRPr sz="1000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6"/>
          <p:cNvGraphicFramePr/>
          <p:nvPr/>
        </p:nvGraphicFramePr>
        <p:xfrm>
          <a:off x="426525" y="65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7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Use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6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fail to recognize element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7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Player reuse element</a:t>
                      </a:r>
                      <a:endParaRPr sz="1000" b="1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6"/>
          <p:cNvSpPr txBox="1"/>
          <p:nvPr/>
        </p:nvSpPr>
        <p:spPr>
          <a:xfrm>
            <a:off x="-228600" y="228600"/>
            <a:ext cx="3000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</a:t>
            </a: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4708675" y="70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85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fail to recognize element</a:t>
                      </a:r>
                      <a:endParaRPr sz="1000" b="1" i="1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0" y="76250"/>
            <a:ext cx="49371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all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sz="1800" b="1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see all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The elements in the game                                                                                                                                                                                                              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</a:t>
            </a: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Give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see what options they  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Have (element wise)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    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GB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-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2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5095650" y="76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9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7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elements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displays all elements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8"/>
          <p:cNvGraphicFramePr/>
          <p:nvPr/>
        </p:nvGraphicFramePr>
        <p:xfrm>
          <a:off x="4909975" y="6679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1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Player/Manager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elements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77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displays nothing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understand there are no elements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0" name="Google Shape;150;p28"/>
          <p:cNvSpPr txBox="1"/>
          <p:nvPr/>
        </p:nvSpPr>
        <p:spPr>
          <a:xfrm>
            <a:off x="257000" y="0"/>
            <a:ext cx="35925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all elements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7050" y="309250"/>
            <a:ext cx="5529900" cy="2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Account Information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have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 ability     			               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their account data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should have the power to se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 what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	   	                    is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their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account information and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     Player</a:t>
            </a:r>
            <a:r>
              <a:rPr lang="en-GB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-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2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5695050" y="1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94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account information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12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displays account information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30"/>
          <p:cNvGraphicFramePr/>
          <p:nvPr/>
        </p:nvGraphicFramePr>
        <p:xfrm>
          <a:off x="4283450" y="5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3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account information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display gibberish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               User confused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2" name="Google Shape;162;p30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Account Information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>
                <a:latin typeface="Merriweather"/>
                <a:ea typeface="Merriweather"/>
                <a:cs typeface="Merriweather"/>
                <a:sym typeface="Merriweather"/>
              </a:rPr>
              <a:t>Nonfunctional Requirements</a:t>
            </a:r>
            <a:endParaRPr sz="3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44250" y="808175"/>
            <a:ext cx="90555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Useability-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Til 1,000 players can be in the system at the same time.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Supporting by Windows 8 and 10.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Reliability-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player would log in to the system by an email and a password.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</a:t>
            </a:r>
            <a:r>
              <a:rPr lang="en-GB" sz="30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 sz="32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66500" y="1166550"/>
            <a:ext cx="85206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Our goal is to create a platform where players can play and have fun, having the option to choose between being a player or a manager.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do this by creating an abstract system where any elements can be integrated following a simple API, this will make the game fun for the users and can be expanded by other developers.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>
                <a:latin typeface="Merriweather"/>
                <a:ea typeface="Merriweather"/>
                <a:cs typeface="Merriweather"/>
                <a:sym typeface="Merriweather"/>
              </a:rPr>
              <a:t>Division of labor</a:t>
            </a:r>
            <a:endParaRPr sz="3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1007825" y="1388425"/>
            <a:ext cx="43419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Liran: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Devops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Administrator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Tal: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Scrum Master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399000"/>
            <a:ext cx="7334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5939950" y="1388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Aviv: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 Leader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QA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Shay: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Product Owner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288" y="1319425"/>
            <a:ext cx="590225" cy="5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800" y="1241275"/>
            <a:ext cx="7334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825" y="834750"/>
            <a:ext cx="6504243" cy="40651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2998175" y="40425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1</a:t>
            </a:r>
            <a:endParaRPr sz="3600" b="1" i="0" strike="noStrike" cap="non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250" y="622400"/>
            <a:ext cx="6504243" cy="406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25" y="610701"/>
            <a:ext cx="7961148" cy="37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2998175" y="40425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2</a:t>
            </a:r>
            <a:endParaRPr sz="3600" b="1" i="0" strike="noStrike" cap="non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/>
        </p:nvSpPr>
        <p:spPr>
          <a:xfrm>
            <a:off x="2998175" y="8960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3</a:t>
            </a:r>
            <a:endParaRPr sz="3600" b="1" i="0" strike="noStrike" cap="non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4700"/>
            <a:ext cx="8839200" cy="373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2998175" y="8960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3 end</a:t>
            </a:r>
            <a:endParaRPr sz="3600" b="1" i="0" strike="noStrike" cap="non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775" y="763700"/>
            <a:ext cx="7244443" cy="40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</a:t>
            </a:r>
            <a:r>
              <a:rPr lang="en-GB" sz="30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 sz="32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6500" y="1166550"/>
            <a:ext cx="85206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Our </a:t>
            </a: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ives: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Make money through Ads in the product, this would be considered a success if we will cover our expenses and have a yearly revenue of 50k dollars.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product that will satisfy our customers, this would be considered a success if we get over 80% positive reviews in our customer satisfaction surveys within 6 months since our launch.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>
                <a:latin typeface="Merriweather"/>
                <a:ea typeface="Merriweather"/>
                <a:cs typeface="Merriweather"/>
                <a:sym typeface="Merriweather"/>
              </a:rPr>
              <a:t>Scope of</a:t>
            </a:r>
            <a:r>
              <a:rPr lang="en-GB" sz="30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 sz="32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66500" y="1166550"/>
            <a:ext cx="85206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Playground.2019A.lazar is an online platform where 2 types of users would be able to play as Managers or Players with different functionalities to each, with progress being saved in a database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Application will be free for download and will work on windows 8 and 10. 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Application will require an internet connection and won't work without it.  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 of the Project</a:t>
            </a:r>
            <a:endParaRPr sz="3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4250" y="808175"/>
            <a:ext cx="90555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Our Customers are every person wants to have fun a don’t mind too much about having adds on his game.</a:t>
            </a:r>
            <a:endParaRPr sz="18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two of types of Users:</a:t>
            </a:r>
            <a:endParaRPr sz="18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Manager- Noob level, no experience</a:t>
            </a:r>
            <a:r>
              <a:rPr lang="en-GB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requirement.        </a:t>
            </a: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GB" sz="9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  </a:t>
            </a:r>
            <a:r>
              <a:rPr lang="en-GB" sz="9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           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Their goal is to create and remove stuff from the game.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Players– Noob level, no experience requirement.                                            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goals is to have fun using game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 that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managers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create and getting points while. (giving them using options to other game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s)</a:t>
            </a:r>
            <a:endParaRPr sz="18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secondary users , No maintenance users.</a:t>
            </a:r>
            <a:endParaRPr sz="14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7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Case UML</a:t>
            </a:r>
            <a:br>
              <a:rPr lang="en-GB"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3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6480B-75EA-4676-B341-CD5FC29BE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62" y="924448"/>
            <a:ext cx="8058779" cy="3953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0" y="55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requirements</a:t>
            </a:r>
            <a:endParaRPr sz="24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84150" y="628650"/>
            <a:ext cx="47457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800" b="1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 have the ability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	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add</a:t>
            </a:r>
            <a:r>
              <a:rPr lang="en-GB" sz="1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 (from existing elements) to the game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To give a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manager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to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</a:t>
            </a:r>
            <a:r>
              <a:rPr lang="en-GB" sz="1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 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(Primary),</a:t>
            </a:r>
            <a:endParaRPr sz="11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</a:t>
            </a: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800" b="1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5086400" y="10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7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add an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receive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0"/>
          <p:cNvGraphicFramePr/>
          <p:nvPr/>
        </p:nvGraphicFramePr>
        <p:xfrm>
          <a:off x="5452975" y="6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5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add an element</a:t>
                      </a:r>
                      <a:endParaRPr sz="1000" b="1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Addition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fail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" name="Google Shape;99;p20"/>
          <p:cNvSpPr txBox="1"/>
          <p:nvPr/>
        </p:nvSpPr>
        <p:spPr>
          <a:xfrm>
            <a:off x="588400" y="114500"/>
            <a:ext cx="30000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element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1"/>
          <p:cNvGraphicFramePr/>
          <p:nvPr/>
        </p:nvGraphicFramePr>
        <p:xfrm>
          <a:off x="5013600" y="5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7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remove an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remove the element.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319300"/>
            <a:ext cx="5013600" cy="3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Remove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manager shall have the ability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			     to remove an element (from in-game 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elements) from the game.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Give the ability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manager to remove 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current element from the game.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781</Words>
  <Application>Microsoft Office PowerPoint</Application>
  <PresentationFormat>On-screen Show (16:9)</PresentationFormat>
  <Paragraphs>202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Arial</vt:lpstr>
      <vt:lpstr>Merriweather</vt:lpstr>
      <vt:lpstr>Impact</vt:lpstr>
      <vt:lpstr>Simple Light</vt:lpstr>
      <vt:lpstr>Playground.2019A.lazar</vt:lpstr>
      <vt:lpstr>Introduction to Playground.2019A.lazar</vt:lpstr>
      <vt:lpstr>Introduction to Playground.2019A.lazar</vt:lpstr>
      <vt:lpstr>Scope of Playground.2019A.lazar</vt:lpstr>
      <vt:lpstr>Actors of the Project</vt:lpstr>
      <vt:lpstr>Use Case UML </vt:lpstr>
      <vt:lpstr>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Nonfunctional Requirements</vt:lpstr>
      <vt:lpstr>Division of labor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Playground.2019A.lazar</dc:title>
  <cp:lastModifiedBy>Shuy</cp:lastModifiedBy>
  <cp:revision>3</cp:revision>
  <dcterms:modified xsi:type="dcterms:W3CDTF">2018-12-08T11:34:18Z</dcterms:modified>
</cp:coreProperties>
</file>