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Gill Sans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219200" y="3886200"/>
            <a:ext cx="6858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entury Gothic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Estudos Avançados de Metodologia de Pesquisa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2709575" y="4297800"/>
            <a:ext cx="53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pt-BR" sz="1400">
                <a:latin typeface="Times New Roman"/>
                <a:ea typeface="Times New Roman"/>
                <a:cs typeface="Times New Roman"/>
                <a:sym typeface="Times New Roman"/>
              </a:rPr>
              <a:t>Discentes: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 Ana Cristina Cordeiro da Fonseca, Christian de Almeida Brandão, Renato Victor Lira Brito, Victor Matheus de Santana Santos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34225" y="5141625"/>
            <a:ext cx="68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pt-BR" sz="1400">
                <a:latin typeface="Times New Roman"/>
                <a:ea typeface="Times New Roman"/>
                <a:cs typeface="Times New Roman"/>
                <a:sym typeface="Times New Roman"/>
              </a:rPr>
              <a:t>Docente: 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Hugo Medeiros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 de Projetos de Dados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57200" y="1436193"/>
            <a:ext cx="8229600" cy="4860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11560" y="1556792"/>
            <a:ext cx="7922625" cy="78370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09815" y="155679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/ Resultado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11560" y="2420888"/>
            <a:ext cx="3855600" cy="2880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677253" y="2431775"/>
            <a:ext cx="3855187" cy="286943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09815" y="2431775"/>
            <a:ext cx="2450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Perguntas de Dados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653313" y="2431775"/>
            <a:ext cx="2450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Dados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605478" y="5432581"/>
            <a:ext cx="7922625" cy="78370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15897" y="5455101"/>
            <a:ext cx="24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Tarefas de Dados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065932" y="1643033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Contribuir com a Política de Acesso à Informação no município do Recife / PE.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73832" y="2862830"/>
            <a:ext cx="34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é o principal fator para determinar a quantidade de dias na resposta de um pedido de acesso à informação?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773832" y="3545009"/>
            <a:ext cx="34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é a resposta mais frequente?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820357" y="4442526"/>
            <a:ext cx="34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diferença da taxa de respostas positivas entre a Secretaria de Saúde e as demais secretarias é estatisticamente significativa?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820357" y="3886072"/>
            <a:ext cx="34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cada secretaria, qual é o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médio de resposta?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4885857" y="2892366"/>
            <a:ext cx="34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Pedidos de Acesso à Informação - Prefeitura do Recife (2020)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2605875" y="5485088"/>
            <a:ext cx="417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Limpeza e mineração de dados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2607400" y="5746725"/>
            <a:ext cx="40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dos determinantes do tempo de resposta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2601325" y="5978300"/>
            <a:ext cx="40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Sistematização dos dados em formato Rmarkdown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