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89995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5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706933"/>
            <a:ext cx="6749654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268784"/>
            <a:ext cx="6749654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9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9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29978"/>
            <a:ext cx="1940525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29978"/>
            <a:ext cx="5709082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2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0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076898"/>
            <a:ext cx="776210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890725"/>
            <a:ext cx="776210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7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149890"/>
            <a:ext cx="3824804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149890"/>
            <a:ext cx="3824804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0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29978"/>
            <a:ext cx="7762102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058899"/>
            <a:ext cx="38072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577849"/>
            <a:ext cx="3807226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058899"/>
            <a:ext cx="382597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577849"/>
            <a:ext cx="3825976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4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0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621941"/>
            <a:ext cx="455601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621941"/>
            <a:ext cx="455601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29978"/>
            <a:ext cx="776210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149890"/>
            <a:ext cx="776210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D8B0-BC6D-4BA0-856C-5BF0D9D57091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003618"/>
            <a:ext cx="303734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2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317E85-EF0F-2A4A-4DA7-3AB447AA4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2" y="0"/>
            <a:ext cx="8669214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9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3EE17A-A395-6222-3504-2F54DA50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5" y="0"/>
            <a:ext cx="7393027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6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4CF2D4D-3C8C-6001-084D-05E246BECB8C}"/>
              </a:ext>
            </a:extLst>
          </p:cNvPr>
          <p:cNvGrpSpPr/>
          <p:nvPr/>
        </p:nvGrpSpPr>
        <p:grpSpPr>
          <a:xfrm>
            <a:off x="94022" y="367938"/>
            <a:ext cx="8811493" cy="3583711"/>
            <a:chOff x="97235" y="285231"/>
            <a:chExt cx="8811493" cy="358371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2939606-C752-C5D3-0137-1516C672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76" y="285231"/>
              <a:ext cx="8800985" cy="2173489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0354346-EA1B-D30A-1AC9-06D7F19F62B6}"/>
                </a:ext>
              </a:extLst>
            </p:cNvPr>
            <p:cNvGrpSpPr/>
            <p:nvPr/>
          </p:nvGrpSpPr>
          <p:grpSpPr>
            <a:xfrm>
              <a:off x="97235" y="2535023"/>
              <a:ext cx="2858402" cy="1333919"/>
              <a:chOff x="97235" y="2535023"/>
              <a:chExt cx="2858402" cy="1333919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C626EE6F-ECE1-87C3-AA49-368D2C06EB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332" t="36296" r="37612" b="39074"/>
              <a:stretch/>
            </p:blipFill>
            <p:spPr>
              <a:xfrm>
                <a:off x="97235" y="2535023"/>
                <a:ext cx="1429202" cy="1333919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A5FCFE1-1576-27B0-40A2-E2E7974234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332" t="36296" r="37612" b="39074"/>
              <a:stretch/>
            </p:blipFill>
            <p:spPr>
              <a:xfrm>
                <a:off x="1526437" y="2535023"/>
                <a:ext cx="1429200" cy="1333919"/>
              </a:xfrm>
              <a:prstGeom prst="rect">
                <a:avLst/>
              </a:prstGeom>
            </p:spPr>
          </p:pic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EA53097-AE47-7238-3DE1-57B32462A2FD}"/>
                </a:ext>
              </a:extLst>
            </p:cNvPr>
            <p:cNvGrpSpPr/>
            <p:nvPr/>
          </p:nvGrpSpPr>
          <p:grpSpPr>
            <a:xfrm>
              <a:off x="3185503" y="2524507"/>
              <a:ext cx="2858400" cy="1344435"/>
              <a:chOff x="3246452" y="2524507"/>
              <a:chExt cx="2858400" cy="1344435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95405A5D-CF55-527B-AF5D-3781C0F2C5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131" t="37963" r="39647" b="38426"/>
              <a:stretch/>
            </p:blipFill>
            <p:spPr>
              <a:xfrm>
                <a:off x="3246452" y="2524507"/>
                <a:ext cx="1429200" cy="1344435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9CB9E77D-B12C-1039-D0FE-4E072FEC6D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977" t="37963" r="39647" b="38426"/>
              <a:stretch/>
            </p:blipFill>
            <p:spPr>
              <a:xfrm>
                <a:off x="4675652" y="2524507"/>
                <a:ext cx="1429200" cy="1331819"/>
              </a:xfrm>
              <a:prstGeom prst="rect">
                <a:avLst/>
              </a:prstGeom>
            </p:spPr>
          </p:pic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49A02E2-6415-6FCC-0FEF-03C7A41A3530}"/>
                </a:ext>
              </a:extLst>
            </p:cNvPr>
            <p:cNvGrpSpPr/>
            <p:nvPr/>
          </p:nvGrpSpPr>
          <p:grpSpPr>
            <a:xfrm>
              <a:off x="6107176" y="2735575"/>
              <a:ext cx="2801552" cy="1080000"/>
              <a:chOff x="6302221" y="2879748"/>
              <a:chExt cx="2801552" cy="108000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BE05170C-BF95-6AD9-104F-BE4FA24CD3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603" t="41321" r="41730" b="34805"/>
              <a:stretch/>
            </p:blipFill>
            <p:spPr>
              <a:xfrm>
                <a:off x="7703506" y="2879748"/>
                <a:ext cx="1400267" cy="1080000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6F149694-34AE-211D-98F7-2E1A9CA43A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603" t="41321" r="41730" b="34821"/>
              <a:stretch/>
            </p:blipFill>
            <p:spPr>
              <a:xfrm>
                <a:off x="6302221" y="2879748"/>
                <a:ext cx="1401285" cy="10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5488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FB6117-762E-805E-BDB0-F7A7A7FE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3207"/>
            <a:ext cx="8995843" cy="283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8A5B9F-4EC9-AE8F-97E0-ACDF7E875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151"/>
            <a:ext cx="8999538" cy="305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8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8536FD-2A0D-B7E9-3753-19EC9D86C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004"/>
            <a:ext cx="8999538" cy="38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B6501A-C617-52B1-EAAF-45E31853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337"/>
            <a:ext cx="8999538" cy="36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5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A254C2-5983-0F7E-CE98-05162ED2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19"/>
            <a:ext cx="8999538" cy="385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1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D74E35-5C81-A7E9-D6CE-A0F5D2EF0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" y="0"/>
            <a:ext cx="8904414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88B2E5-25A9-1C68-4540-1B80C7B84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57"/>
            <a:ext cx="8999538" cy="42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7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75576E-4794-D350-CDF0-FB191443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855"/>
            <a:ext cx="8999537" cy="31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6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自定义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韧</dc:creator>
  <cp:lastModifiedBy>Ren Li</cp:lastModifiedBy>
  <cp:revision>20</cp:revision>
  <dcterms:created xsi:type="dcterms:W3CDTF">2022-11-22T18:22:56Z</dcterms:created>
  <dcterms:modified xsi:type="dcterms:W3CDTF">2024-05-20T06:13:17Z</dcterms:modified>
</cp:coreProperties>
</file>