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89995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5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706933"/>
            <a:ext cx="6749654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268784"/>
            <a:ext cx="6749654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9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9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29978"/>
            <a:ext cx="1940525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29978"/>
            <a:ext cx="5709082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2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0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076898"/>
            <a:ext cx="776210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890725"/>
            <a:ext cx="776210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7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149890"/>
            <a:ext cx="3824804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149890"/>
            <a:ext cx="3824804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0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29978"/>
            <a:ext cx="7762102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058899"/>
            <a:ext cx="38072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577849"/>
            <a:ext cx="3807226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058899"/>
            <a:ext cx="382597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577849"/>
            <a:ext cx="3825976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4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0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621941"/>
            <a:ext cx="455601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621941"/>
            <a:ext cx="455601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29978"/>
            <a:ext cx="776210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149890"/>
            <a:ext cx="776210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D8B0-BC6D-4BA0-856C-5BF0D9D57091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003618"/>
            <a:ext cx="303734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2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317E85-EF0F-2A4A-4DA7-3AB447AA4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2" y="0"/>
            <a:ext cx="8669214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9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FB6117-762E-805E-BDB0-F7A7A7FE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3207"/>
            <a:ext cx="8995843" cy="283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8A5B9F-4EC9-AE8F-97E0-ACDF7E875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151"/>
            <a:ext cx="8999538" cy="305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8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8536FD-2A0D-B7E9-3753-19EC9D86C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004"/>
            <a:ext cx="8999538" cy="38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B6501A-C617-52B1-EAAF-45E31853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337"/>
            <a:ext cx="8999538" cy="36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5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A254C2-5983-0F7E-CE98-05162ED2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19"/>
            <a:ext cx="8999538" cy="385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1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D74E35-5C81-A7E9-D6CE-A0F5D2EF0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" y="0"/>
            <a:ext cx="8904414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88B2E5-25A9-1C68-4540-1B80C7B84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57"/>
            <a:ext cx="8999538" cy="42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7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75576E-4794-D350-CDF0-FB191443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855"/>
            <a:ext cx="8999537" cy="31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6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自定义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韧</dc:creator>
  <cp:lastModifiedBy>李 韧</cp:lastModifiedBy>
  <cp:revision>15</cp:revision>
  <dcterms:created xsi:type="dcterms:W3CDTF">2022-11-22T18:22:56Z</dcterms:created>
  <dcterms:modified xsi:type="dcterms:W3CDTF">2022-11-22T18:51:51Z</dcterms:modified>
</cp:coreProperties>
</file>