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89995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2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4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0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D8B0-BC6D-4BA0-856C-5BF0D9D57091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F9479-DB8D-429F-ADE4-C25417245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2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317E85-EF0F-2A4A-4DA7-3AB447AA4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2" y="0"/>
            <a:ext cx="8669214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3EE17A-A395-6222-3504-2F54DA50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5" y="0"/>
            <a:ext cx="7393027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FB6117-762E-805E-BDB0-F7A7A7FE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207"/>
            <a:ext cx="8995843" cy="28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8A5B9F-4EC9-AE8F-97E0-ACDF7E875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151"/>
            <a:ext cx="8999538" cy="30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8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8536FD-2A0D-B7E9-3753-19EC9D86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04"/>
            <a:ext cx="8999538" cy="38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B6501A-C617-52B1-EAAF-45E31853E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337"/>
            <a:ext cx="8999538" cy="3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5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254C2-5983-0F7E-CE98-05162ED25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19"/>
            <a:ext cx="8999538" cy="38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D74E35-5C81-A7E9-D6CE-A0F5D2EF0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" y="0"/>
            <a:ext cx="8904414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88B2E5-25A9-1C68-4540-1B80C7B8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57"/>
            <a:ext cx="8999538" cy="42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7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75576E-4794-D350-CDF0-FB191443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855"/>
            <a:ext cx="8999537" cy="31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自定义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韧</dc:creator>
  <cp:lastModifiedBy>李 韧</cp:lastModifiedBy>
  <cp:revision>16</cp:revision>
  <dcterms:created xsi:type="dcterms:W3CDTF">2022-11-22T18:22:56Z</dcterms:created>
  <dcterms:modified xsi:type="dcterms:W3CDTF">2023-05-24T00:34:06Z</dcterms:modified>
</cp:coreProperties>
</file>