
<file path=[Content_Types].xml><?xml version="1.0" encoding="utf-8"?>
<Types xmlns="http://schemas.openxmlformats.org/package/2006/content-types">
  <Default Extension="bin" ContentType="application/vnd.ms-office.activeX"/>
  <Default Extension="gif" ContentType="image/gi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ctiveX/activeX1.xml" ContentType="application/vnd.ms-office.activeX+xml"/>
  <Override PartName="/ppt/activeX/activeX2.xml" ContentType="application/vnd.ms-office.activeX+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90" r:id="rId3"/>
    <p:sldId id="304" r:id="rId4"/>
    <p:sldId id="300" r:id="rId5"/>
    <p:sldId id="257" r:id="rId6"/>
    <p:sldId id="258" r:id="rId7"/>
    <p:sldId id="291" r:id="rId8"/>
    <p:sldId id="292" r:id="rId9"/>
    <p:sldId id="301" r:id="rId10"/>
    <p:sldId id="293" r:id="rId11"/>
    <p:sldId id="295" r:id="rId12"/>
    <p:sldId id="296" r:id="rId13"/>
    <p:sldId id="297" r:id="rId14"/>
    <p:sldId id="298" r:id="rId15"/>
    <p:sldId id="303" r:id="rId16"/>
    <p:sldId id="299" r:id="rId17"/>
    <p:sldId id="302" r:id="rId18"/>
    <p:sldId id="28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CCFF"/>
    <a:srgbClr val="FF3300"/>
    <a:srgbClr val="000066"/>
    <a:srgbClr val="FFFF99"/>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9" autoAdjust="0"/>
    <p:restoredTop sz="65202" autoAdjust="0"/>
  </p:normalViewPr>
  <p:slideViewPr>
    <p:cSldViewPr>
      <p:cViewPr varScale="1">
        <p:scale>
          <a:sx n="85" d="100"/>
          <a:sy n="85" d="100"/>
        </p:scale>
        <p:origin x="140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472F97-D7F8-4EA5-88D5-4C7BA2C65411}" type="datetimeFigureOut">
              <a:rPr lang="en-US" smtClean="0"/>
              <a:t>11/24/2022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CD0017-43A3-468A-8749-47BD64C5EA21}" type="slidenum">
              <a:rPr lang="en-US" smtClean="0"/>
              <a:t>‹nº›</a:t>
            </a:fld>
            <a:endParaRPr lang="en-US"/>
          </a:p>
        </p:txBody>
      </p:sp>
    </p:spTree>
    <p:extLst>
      <p:ext uri="{BB962C8B-B14F-4D97-AF65-F5344CB8AC3E}">
        <p14:creationId xmlns:p14="http://schemas.microsoft.com/office/powerpoint/2010/main" val="2502883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cs typeface="Arial" charset="0"/>
              </a:rPr>
              <a:t>This</a:t>
            </a:r>
            <a:r>
              <a:rPr lang="en-US" baseline="0" dirty="0">
                <a:cs typeface="Arial" charset="0"/>
              </a:rPr>
              <a:t> game plays just like the popular board game, Battleship</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a:t>
            </a:r>
            <a:r>
              <a:rPr lang="en-US" sz="1200" kern="1200" baseline="0" dirty="0">
                <a:solidFill>
                  <a:schemeClr val="tx1"/>
                </a:solidFill>
                <a:effectLst/>
                <a:latin typeface="+mn-lt"/>
                <a:ea typeface="+mn-ea"/>
                <a:cs typeface="+mn-cs"/>
              </a:rPr>
              <a:t> to set up this game template***</a:t>
            </a:r>
            <a:br>
              <a:rPr lang="en-US" sz="1200" kern="1200" baseline="0" dirty="0">
                <a:solidFill>
                  <a:schemeClr val="tx1"/>
                </a:solidFill>
                <a:effectLst/>
                <a:latin typeface="+mn-lt"/>
                <a:ea typeface="+mn-ea"/>
                <a:cs typeface="+mn-cs"/>
              </a:rPr>
            </a:br>
            <a:br>
              <a:rPr lang="en-US" sz="1200" kern="1200" baseline="0" dirty="0">
                <a:solidFill>
                  <a:schemeClr val="tx1"/>
                </a:solidFill>
                <a:effectLst/>
                <a:latin typeface="+mn-lt"/>
                <a:ea typeface="+mn-ea"/>
                <a:cs typeface="+mn-cs"/>
              </a:rPr>
            </a:br>
            <a:r>
              <a:rPr lang="en-US" sz="1200" kern="1200" baseline="0" dirty="0">
                <a:solidFill>
                  <a:schemeClr val="tx1"/>
                </a:solidFill>
                <a:effectLst/>
                <a:latin typeface="+mn-lt"/>
                <a:ea typeface="+mn-ea"/>
                <a:cs typeface="+mn-cs"/>
              </a:rPr>
              <a:t>1. Come up with 32 review questions and answers. </a:t>
            </a:r>
            <a:br>
              <a:rPr lang="en-US" sz="1200" kern="1200" baseline="0" dirty="0">
                <a:solidFill>
                  <a:schemeClr val="tx1"/>
                </a:solidFill>
                <a:effectLst/>
                <a:latin typeface="+mn-lt"/>
                <a:ea typeface="+mn-ea"/>
                <a:cs typeface="+mn-cs"/>
              </a:rPr>
            </a:br>
            <a:r>
              <a:rPr lang="en-US" sz="1200" kern="1200" baseline="0" dirty="0">
                <a:solidFill>
                  <a:schemeClr val="tx1"/>
                </a:solidFill>
                <a:effectLst/>
                <a:latin typeface="+mn-lt"/>
                <a:ea typeface="+mn-ea"/>
                <a:cs typeface="+mn-cs"/>
              </a:rPr>
              <a:t>2. Type the questions into the “Type review question here.” text boxes on slides 3-34. One question per slide.</a:t>
            </a:r>
            <a:br>
              <a:rPr lang="en-US" sz="1200" kern="1200" baseline="0" dirty="0">
                <a:solidFill>
                  <a:schemeClr val="tx1"/>
                </a:solidFill>
                <a:effectLst/>
                <a:latin typeface="+mn-lt"/>
                <a:ea typeface="+mn-ea"/>
                <a:cs typeface="+mn-cs"/>
              </a:rPr>
            </a:br>
            <a:r>
              <a:rPr lang="en-US" sz="1200" kern="1200" baseline="0" dirty="0">
                <a:solidFill>
                  <a:schemeClr val="tx1"/>
                </a:solidFill>
                <a:effectLst/>
                <a:latin typeface="+mn-lt"/>
                <a:ea typeface="+mn-ea"/>
                <a:cs typeface="+mn-cs"/>
              </a:rPr>
              <a:t>3. Keep a list of the questions and answers with you, so you know what the answers are (just in case you get caught off-guard).</a:t>
            </a:r>
            <a:br>
              <a:rPr lang="en-US" sz="1200" kern="1200" baseline="0" dirty="0">
                <a:solidFill>
                  <a:schemeClr val="tx1"/>
                </a:solidFill>
                <a:effectLst/>
                <a:latin typeface="+mn-lt"/>
                <a:ea typeface="+mn-ea"/>
                <a:cs typeface="+mn-cs"/>
              </a:rPr>
            </a:br>
            <a:br>
              <a:rPr lang="en-US" sz="1200" kern="1200" baseline="0" dirty="0">
                <a:solidFill>
                  <a:schemeClr val="tx1"/>
                </a:solidFill>
                <a:effectLst/>
                <a:latin typeface="+mn-lt"/>
                <a:ea typeface="+mn-ea"/>
                <a:cs typeface="+mn-cs"/>
              </a:rPr>
            </a:br>
            <a:br>
              <a:rPr lang="en-US" baseline="0" dirty="0">
                <a:cs typeface="Arial" charset="0"/>
              </a:rPr>
            </a:br>
            <a:r>
              <a:rPr lang="en-US" baseline="0" dirty="0">
                <a:cs typeface="Arial" charset="0"/>
              </a:rPr>
              <a:t>***How to play Battleship***</a:t>
            </a:r>
          </a:p>
          <a:p>
            <a:pPr eaLnBrk="1" hangingPunct="1">
              <a:spcBef>
                <a:spcPct val="0"/>
              </a:spcBef>
            </a:pPr>
            <a:endParaRPr lang="en-US" baseline="0" dirty="0">
              <a:cs typeface="Arial" charset="0"/>
            </a:endParaRPr>
          </a:p>
          <a:p>
            <a:pPr eaLnBrk="1" hangingPunct="1">
              <a:spcBef>
                <a:spcPct val="0"/>
              </a:spcBef>
            </a:pPr>
            <a:r>
              <a:rPr lang="en-US" baseline="0" dirty="0">
                <a:cs typeface="Arial" charset="0"/>
              </a:rPr>
              <a:t>1. Divide your class into two even teams. It’s fun to do boys vs. girls if the numbers are roughly equal!</a:t>
            </a:r>
            <a:br>
              <a:rPr lang="en-US" baseline="0" dirty="0">
                <a:cs typeface="Arial" charset="0"/>
              </a:rPr>
            </a:br>
            <a:r>
              <a:rPr lang="en-US" baseline="0" dirty="0">
                <a:cs typeface="Arial" charset="0"/>
              </a:rPr>
              <a:t>2. Have them sit in a groups (with their teams) and have each team select a captain. The captain is the only person who can pick squares and provide answers. It gets too confusing, otherwise. One team is the Red Team and will try to destroy the three ships hiding beneath the blue squares. The other team is the Blue Team and will try to destroy the three ships hiding beneath the red squares.</a:t>
            </a:r>
            <a:br>
              <a:rPr lang="en-US" baseline="0" dirty="0">
                <a:cs typeface="Arial" charset="0"/>
              </a:rPr>
            </a:br>
            <a:r>
              <a:rPr lang="en-US" baseline="0" dirty="0">
                <a:cs typeface="Arial" charset="0"/>
              </a:rPr>
              <a:t>3. Choose which team will go first. I like to flip a coin.</a:t>
            </a:r>
            <a:br>
              <a:rPr lang="en-US" baseline="0" dirty="0">
                <a:cs typeface="Arial" charset="0"/>
              </a:rPr>
            </a:br>
            <a:r>
              <a:rPr lang="en-US" baseline="0" dirty="0">
                <a:cs typeface="Arial" charset="0"/>
              </a:rPr>
              <a:t>4. Have the first team select which square they want to attack. Then, click on their selection in the gray “Questions” box. This will take you to the question that corresponds with that square.</a:t>
            </a:r>
            <a:br>
              <a:rPr lang="en-US" baseline="0" dirty="0">
                <a:cs typeface="Arial" charset="0"/>
              </a:rPr>
            </a:br>
            <a:r>
              <a:rPr lang="en-US" baseline="0" dirty="0">
                <a:cs typeface="Arial" charset="0"/>
              </a:rPr>
              <a:t>5. Read the group the question. Give them 1 minute to discuss and provide an answer.</a:t>
            </a:r>
            <a:br>
              <a:rPr lang="en-US" baseline="0" dirty="0">
                <a:cs typeface="Arial" charset="0"/>
              </a:rPr>
            </a:br>
            <a:r>
              <a:rPr lang="en-US" baseline="0" dirty="0">
                <a:cs typeface="Arial" charset="0"/>
              </a:rPr>
              <a:t>6. If the answer they provide is correct, click on the “Return to Board” box. Then, click on the box that they selected. IF there is part of a ship behind that box, you can click on the ship and a bomb will explode on it. After the box has been clicked and the ship has been bombed (if applicable), their turn is over and the other team gets to go.</a:t>
            </a:r>
            <a:br>
              <a:rPr lang="en-US" baseline="0" dirty="0">
                <a:cs typeface="Arial" charset="0"/>
              </a:rPr>
            </a:br>
            <a:r>
              <a:rPr lang="en-US" baseline="0" dirty="0">
                <a:cs typeface="Arial" charset="0"/>
              </a:rPr>
              <a:t>NOTE: If both parts of a ship have been destroyed, you can reduce the number of ships remaining in the “Ships Remaining” text box. </a:t>
            </a:r>
            <a:br>
              <a:rPr lang="en-US" baseline="0" dirty="0">
                <a:cs typeface="Arial" charset="0"/>
              </a:rPr>
            </a:br>
            <a:r>
              <a:rPr lang="en-US" baseline="0" dirty="0">
                <a:cs typeface="Arial" charset="0"/>
              </a:rPr>
              <a:t>7. If the answer they provide is incorrect, click on the “Return to Board” box. Their turn is now over and the other team gets to go.</a:t>
            </a:r>
            <a:br>
              <a:rPr lang="en-US" baseline="0" dirty="0">
                <a:cs typeface="Arial" charset="0"/>
              </a:rPr>
            </a:br>
            <a:r>
              <a:rPr lang="en-US" baseline="0" dirty="0">
                <a:cs typeface="Arial" charset="0"/>
              </a:rPr>
              <a:t>8. The game continues until one team has successfully destroyed all three of their opponents ships.</a:t>
            </a:r>
            <a:br>
              <a:rPr lang="en-US" baseline="0" dirty="0">
                <a:cs typeface="Arial" charset="0"/>
              </a:rPr>
            </a:br>
            <a:br>
              <a:rPr lang="en-US" baseline="0" dirty="0">
                <a:cs typeface="Arial" charset="0"/>
              </a:rPr>
            </a:br>
            <a:br>
              <a:rPr lang="en-US" baseline="0" dirty="0">
                <a:cs typeface="Arial" charset="0"/>
              </a:rPr>
            </a:br>
            <a:r>
              <a:rPr lang="en-US" sz="1200" kern="1200" baseline="0" dirty="0">
                <a:solidFill>
                  <a:schemeClr val="tx1"/>
                </a:solidFill>
                <a:effectLst/>
                <a:latin typeface="+mn-lt"/>
                <a:ea typeface="+mn-ea"/>
                <a:cs typeface="+mn-cs"/>
              </a:rPr>
              <a:t>***Instructions for repeat gameplay***</a:t>
            </a:r>
          </a:p>
          <a:p>
            <a:pPr eaLnBrk="1" hangingPunct="1">
              <a:spcBef>
                <a:spcPct val="0"/>
              </a:spcBef>
            </a:pPr>
            <a:r>
              <a:rPr lang="en-US" sz="1200" kern="1200" baseline="0" dirty="0">
                <a:solidFill>
                  <a:schemeClr val="tx1"/>
                </a:solidFill>
                <a:effectLst/>
                <a:latin typeface="+mn-lt"/>
                <a:ea typeface="+mn-ea"/>
                <a:cs typeface="+mn-cs"/>
              </a:rPr>
              <a:t>1. If you intend to use this template multiple times with the same class, it’s easy for them to remember where the ships (and bombs) are so, you’ll need to move them around. </a:t>
            </a:r>
            <a:br>
              <a:rPr lang="en-US" sz="1200" kern="1200" baseline="0" dirty="0">
                <a:solidFill>
                  <a:schemeClr val="tx1"/>
                </a:solidFill>
                <a:effectLst/>
                <a:latin typeface="+mn-lt"/>
                <a:ea typeface="+mn-ea"/>
                <a:cs typeface="+mn-cs"/>
              </a:rPr>
            </a:br>
            <a:r>
              <a:rPr lang="en-US" sz="1200" kern="1200" baseline="0" dirty="0">
                <a:solidFill>
                  <a:schemeClr val="tx1"/>
                </a:solidFill>
                <a:effectLst/>
                <a:latin typeface="+mn-lt"/>
                <a:ea typeface="+mn-ea"/>
                <a:cs typeface="+mn-cs"/>
              </a:rPr>
              <a:t>2. To move the ships, you’ll need to move the red and blue boxes first. The ships (and bombs) are underneath the red and blue boxes.</a:t>
            </a:r>
            <a:br>
              <a:rPr lang="en-US" sz="1200" kern="1200" baseline="0" dirty="0">
                <a:solidFill>
                  <a:schemeClr val="tx1"/>
                </a:solidFill>
                <a:effectLst/>
                <a:latin typeface="+mn-lt"/>
                <a:ea typeface="+mn-ea"/>
                <a:cs typeface="+mn-cs"/>
              </a:rPr>
            </a:br>
            <a:r>
              <a:rPr lang="en-US" sz="1200" kern="1200" baseline="0" dirty="0">
                <a:solidFill>
                  <a:schemeClr val="tx1"/>
                </a:solidFill>
                <a:effectLst/>
                <a:latin typeface="+mn-lt"/>
                <a:ea typeface="+mn-ea"/>
                <a:cs typeface="+mn-cs"/>
              </a:rPr>
              <a:t>3. I suggest that you select all of the red and blue boxes (at the same time) and use the “cut” and “paste” function to move them to another slide. This will allow you to keep them all together. You can create an entirely new slide at the end of the PowerPoint and then delete if when you’re done making changes.</a:t>
            </a:r>
            <a:br>
              <a:rPr lang="en-US" sz="1200" kern="1200" baseline="0" dirty="0">
                <a:solidFill>
                  <a:schemeClr val="tx1"/>
                </a:solidFill>
                <a:effectLst/>
                <a:latin typeface="+mn-lt"/>
                <a:ea typeface="+mn-ea"/>
                <a:cs typeface="+mn-cs"/>
              </a:rPr>
            </a:br>
            <a:r>
              <a:rPr lang="en-US" sz="1200" kern="1200" baseline="0" dirty="0">
                <a:solidFill>
                  <a:schemeClr val="tx1"/>
                </a:solidFill>
                <a:effectLst/>
                <a:latin typeface="+mn-lt"/>
                <a:ea typeface="+mn-ea"/>
                <a:cs typeface="+mn-cs"/>
              </a:rPr>
              <a:t>4. After you’ve moved the red and blue boxes, you can move the ships (and bombs) where you want them on the game board. Each half of the board should have three ships. Make sure you keep the ships and bombs that are stacked on top of each other together.</a:t>
            </a:r>
            <a:br>
              <a:rPr lang="en-US" sz="1200" kern="1200" baseline="0" dirty="0">
                <a:solidFill>
                  <a:schemeClr val="tx1"/>
                </a:solidFill>
                <a:effectLst/>
                <a:latin typeface="+mn-lt"/>
                <a:ea typeface="+mn-ea"/>
                <a:cs typeface="+mn-cs"/>
              </a:rPr>
            </a:br>
            <a:r>
              <a:rPr lang="en-US" sz="1200" kern="1200" baseline="0" dirty="0">
                <a:solidFill>
                  <a:schemeClr val="tx1"/>
                </a:solidFill>
                <a:effectLst/>
                <a:latin typeface="+mn-lt"/>
                <a:ea typeface="+mn-ea"/>
                <a:cs typeface="+mn-cs"/>
              </a:rPr>
              <a:t>NOTE: Each of the ships are separated into two halves so that when you click on them during gameplay, both of the bombs do not go off. Each half of the ship is a button, essentially.</a:t>
            </a:r>
            <a:br>
              <a:rPr lang="en-US" sz="1200" kern="1200" baseline="0" dirty="0">
                <a:solidFill>
                  <a:schemeClr val="tx1"/>
                </a:solidFill>
                <a:effectLst/>
                <a:latin typeface="+mn-lt"/>
                <a:ea typeface="+mn-ea"/>
                <a:cs typeface="+mn-cs"/>
              </a:rPr>
            </a:br>
            <a:r>
              <a:rPr lang="en-US" sz="1200" kern="1200" baseline="0" dirty="0">
                <a:solidFill>
                  <a:schemeClr val="tx1"/>
                </a:solidFill>
                <a:effectLst/>
                <a:latin typeface="+mn-lt"/>
                <a:ea typeface="+mn-ea"/>
                <a:cs typeface="+mn-cs"/>
              </a:rPr>
              <a:t>5. After you’ve moved the ships (and bombs) to where you want them to be, “cut” and “paste” the red and blue squares back on top of the board.</a:t>
            </a:r>
            <a:br>
              <a:rPr lang="en-US" sz="1200" kern="1200" baseline="0" dirty="0">
                <a:solidFill>
                  <a:schemeClr val="tx1"/>
                </a:solidFill>
                <a:effectLst/>
                <a:latin typeface="+mn-lt"/>
                <a:ea typeface="+mn-ea"/>
                <a:cs typeface="+mn-cs"/>
              </a:rPr>
            </a:br>
            <a:r>
              <a:rPr lang="en-US" sz="1200" kern="1200" baseline="0" dirty="0">
                <a:solidFill>
                  <a:schemeClr val="tx1"/>
                </a:solidFill>
                <a:effectLst/>
                <a:latin typeface="+mn-lt"/>
                <a:ea typeface="+mn-ea"/>
                <a:cs typeface="+mn-cs"/>
              </a:rPr>
              <a:t>6. When you’ve made these changes, try playing the game to make sure they work correctly. Don’t forget to delete the extra slide at the end of the presentation (if you made one).</a:t>
            </a:r>
            <a:br>
              <a:rPr lang="en-US" baseline="0" dirty="0">
                <a:cs typeface="Arial" charset="0"/>
              </a:rPr>
            </a:br>
            <a:br>
              <a:rPr lang="en-US" baseline="0" dirty="0">
                <a:cs typeface="Arial" charset="0"/>
              </a:rPr>
            </a:br>
            <a:br>
              <a:rPr lang="en-US" baseline="0" dirty="0">
                <a:cs typeface="Arial" charset="0"/>
              </a:rPr>
            </a:br>
            <a:r>
              <a:rPr lang="en-US" sz="1200" kern="1200" dirty="0">
                <a:solidFill>
                  <a:schemeClr val="tx1"/>
                </a:solidFill>
                <a:effectLst/>
                <a:latin typeface="+mn-lt"/>
                <a:ea typeface="+mn-ea"/>
                <a:cs typeface="+mn-cs"/>
              </a:rPr>
              <a:t>© 2012</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Any redistribution or reproduction of part or all of the contents in any form is prohibited. You may not distribute or commercially exploit the content. Nor may you transmit it or store it in any other website or other form of electronic retrieval system.</a:t>
            </a:r>
          </a:p>
          <a:p>
            <a:endParaRPr lang="en-US" dirty="0"/>
          </a:p>
        </p:txBody>
      </p:sp>
      <p:sp>
        <p:nvSpPr>
          <p:cNvPr id="4" name="Slide Number Placeholder 3"/>
          <p:cNvSpPr>
            <a:spLocks noGrp="1"/>
          </p:cNvSpPr>
          <p:nvPr>
            <p:ph type="sldNum" sz="quarter" idx="10"/>
          </p:nvPr>
        </p:nvSpPr>
        <p:spPr/>
        <p:txBody>
          <a:bodyPr/>
          <a:lstStyle/>
          <a:p>
            <a:fld id="{73CD0017-43A3-468A-8749-47BD64C5EA21}" type="slidenum">
              <a:rPr lang="en-US" smtClean="0"/>
              <a:t>1</a:t>
            </a:fld>
            <a:endParaRPr lang="en-US"/>
          </a:p>
        </p:txBody>
      </p:sp>
    </p:spTree>
    <p:extLst>
      <p:ext uri="{BB962C8B-B14F-4D97-AF65-F5344CB8AC3E}">
        <p14:creationId xmlns:p14="http://schemas.microsoft.com/office/powerpoint/2010/main" val="4158164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Setup</a:t>
            </a:r>
            <a:r>
              <a:rPr lang="en-US" baseline="0" dirty="0"/>
              <a:t> </a:t>
            </a:r>
            <a:r>
              <a:rPr lang="en-US" dirty="0"/>
              <a:t>Notes:</a:t>
            </a:r>
            <a:br>
              <a:rPr lang="en-US" dirty="0"/>
            </a:br>
            <a:r>
              <a:rPr lang="en-US" dirty="0"/>
              <a:t>Enter your question</a:t>
            </a:r>
            <a:r>
              <a:rPr lang="en-US" baseline="0" dirty="0"/>
              <a:t> into the “Type review question here.” text box.</a:t>
            </a:r>
            <a:br>
              <a:rPr lang="en-US" baseline="0" dirty="0"/>
            </a:br>
            <a:br>
              <a:rPr lang="en-US" baseline="0" dirty="0"/>
            </a:br>
            <a:br>
              <a:rPr lang="en-US" baseline="0" dirty="0"/>
            </a:br>
            <a:br>
              <a:rPr lang="en-US" baseline="0" dirty="0"/>
            </a:br>
            <a:r>
              <a:rPr lang="en-US" sz="1200" kern="1200" dirty="0">
                <a:solidFill>
                  <a:schemeClr val="tx1"/>
                </a:solidFill>
                <a:effectLst/>
                <a:latin typeface="+mn-lt"/>
                <a:ea typeface="+mn-ea"/>
                <a:cs typeface="+mn-cs"/>
              </a:rPr>
              <a:t>© 2012</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Any redistribution or reproduction of part or all of the contents in any form is prohibited. You may not distribute or commercially exploit the content. Nor may you transmit it or store it in any other website or other form of electronic retrieval system.</a:t>
            </a:r>
            <a:endParaRPr lang="en-US" dirty="0"/>
          </a:p>
          <a:p>
            <a:endParaRPr lang="en-US" dirty="0"/>
          </a:p>
        </p:txBody>
      </p:sp>
      <p:sp>
        <p:nvSpPr>
          <p:cNvPr id="4" name="Slide Number Placeholder 3"/>
          <p:cNvSpPr>
            <a:spLocks noGrp="1"/>
          </p:cNvSpPr>
          <p:nvPr>
            <p:ph type="sldNum" sz="quarter" idx="10"/>
          </p:nvPr>
        </p:nvSpPr>
        <p:spPr/>
        <p:txBody>
          <a:bodyPr/>
          <a:lstStyle/>
          <a:p>
            <a:fld id="{73CD0017-43A3-468A-8749-47BD64C5EA21}" type="slidenum">
              <a:rPr lang="en-US" smtClean="0"/>
              <a:t>13</a:t>
            </a:fld>
            <a:endParaRPr lang="en-US"/>
          </a:p>
        </p:txBody>
      </p:sp>
    </p:spTree>
    <p:extLst>
      <p:ext uri="{BB962C8B-B14F-4D97-AF65-F5344CB8AC3E}">
        <p14:creationId xmlns:p14="http://schemas.microsoft.com/office/powerpoint/2010/main" val="1929494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Notas</a:t>
            </a:r>
            <a:r>
              <a:rPr lang="en-US" dirty="0"/>
              <a:t>:</a:t>
            </a:r>
            <a:br>
              <a:rPr lang="en-US" dirty="0"/>
            </a:br>
            <a:r>
              <a:rPr lang="en-US" dirty="0" err="1"/>
              <a:t>bla</a:t>
            </a:r>
            <a:r>
              <a:rPr lang="en-US" dirty="0"/>
              <a:t> </a:t>
            </a:r>
            <a:r>
              <a:rPr lang="en-US" dirty="0" err="1"/>
              <a:t>bla</a:t>
            </a:r>
            <a:r>
              <a:rPr lang="en-US" dirty="0"/>
              <a:t> </a:t>
            </a:r>
            <a:r>
              <a:rPr lang="en-US" dirty="0" err="1"/>
              <a:t>bla</a:t>
            </a:r>
            <a:br>
              <a:rPr lang="en-US" baseline="0" dirty="0"/>
            </a:br>
            <a:br>
              <a:rPr lang="en-US" baseline="0" dirty="0"/>
            </a:br>
            <a:br>
              <a:rPr lang="en-US" baseline="0" dirty="0"/>
            </a:br>
            <a:r>
              <a:rPr lang="en-US" sz="1200" kern="1200" dirty="0" err="1">
                <a:solidFill>
                  <a:schemeClr val="tx1"/>
                </a:solidFill>
                <a:effectLst/>
                <a:latin typeface="+mn-lt"/>
                <a:ea typeface="+mn-ea"/>
                <a:cs typeface="+mn-cs"/>
              </a:rPr>
              <a:t>bla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bla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bla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apresentação</a:t>
            </a:r>
            <a:endParaRPr lang="en-US" dirty="0"/>
          </a:p>
          <a:p>
            <a:endParaRPr lang="en-US" dirty="0"/>
          </a:p>
        </p:txBody>
      </p:sp>
      <p:sp>
        <p:nvSpPr>
          <p:cNvPr id="4" name="Slide Number Placeholder 3"/>
          <p:cNvSpPr>
            <a:spLocks noGrp="1"/>
          </p:cNvSpPr>
          <p:nvPr>
            <p:ph type="sldNum" sz="quarter" idx="10"/>
          </p:nvPr>
        </p:nvSpPr>
        <p:spPr/>
        <p:txBody>
          <a:bodyPr/>
          <a:lstStyle/>
          <a:p>
            <a:fld id="{73CD0017-43A3-468A-8749-47BD64C5EA21}" type="slidenum">
              <a:rPr lang="en-US" smtClean="0"/>
              <a:t>14</a:t>
            </a:fld>
            <a:endParaRPr lang="en-US"/>
          </a:p>
        </p:txBody>
      </p:sp>
    </p:spTree>
    <p:extLst>
      <p:ext uri="{BB962C8B-B14F-4D97-AF65-F5344CB8AC3E}">
        <p14:creationId xmlns:p14="http://schemas.microsoft.com/office/powerpoint/2010/main" val="1035888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Notas</a:t>
            </a:r>
            <a:r>
              <a:rPr lang="en-US" dirty="0"/>
              <a:t>:</a:t>
            </a:r>
            <a:br>
              <a:rPr lang="en-US" dirty="0"/>
            </a:br>
            <a:r>
              <a:rPr lang="en-US" dirty="0" err="1"/>
              <a:t>bla</a:t>
            </a:r>
            <a:r>
              <a:rPr lang="en-US" dirty="0"/>
              <a:t> </a:t>
            </a:r>
            <a:r>
              <a:rPr lang="en-US" dirty="0" err="1"/>
              <a:t>bla</a:t>
            </a:r>
            <a:r>
              <a:rPr lang="en-US" dirty="0"/>
              <a:t> </a:t>
            </a:r>
            <a:r>
              <a:rPr lang="en-US" dirty="0" err="1"/>
              <a:t>bla</a:t>
            </a:r>
            <a:br>
              <a:rPr lang="en-US" baseline="0" dirty="0"/>
            </a:br>
            <a:br>
              <a:rPr lang="en-US" baseline="0" dirty="0"/>
            </a:br>
            <a:br>
              <a:rPr lang="en-US" baseline="0" dirty="0"/>
            </a:br>
            <a:r>
              <a:rPr lang="en-US" sz="1200" kern="1200" dirty="0" err="1">
                <a:solidFill>
                  <a:schemeClr val="tx1"/>
                </a:solidFill>
                <a:effectLst/>
                <a:latin typeface="+mn-lt"/>
                <a:ea typeface="+mn-ea"/>
                <a:cs typeface="+mn-cs"/>
              </a:rPr>
              <a:t>bla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bla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bla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apresentação</a:t>
            </a:r>
            <a:endParaRPr lang="en-US" dirty="0"/>
          </a:p>
          <a:p>
            <a:endParaRPr lang="en-US" dirty="0"/>
          </a:p>
        </p:txBody>
      </p:sp>
      <p:sp>
        <p:nvSpPr>
          <p:cNvPr id="4" name="Slide Number Placeholder 3"/>
          <p:cNvSpPr>
            <a:spLocks noGrp="1"/>
          </p:cNvSpPr>
          <p:nvPr>
            <p:ph type="sldNum" sz="quarter" idx="10"/>
          </p:nvPr>
        </p:nvSpPr>
        <p:spPr/>
        <p:txBody>
          <a:bodyPr/>
          <a:lstStyle/>
          <a:p>
            <a:fld id="{73CD0017-43A3-468A-8749-47BD64C5EA21}" type="slidenum">
              <a:rPr lang="en-US" smtClean="0"/>
              <a:t>15</a:t>
            </a:fld>
            <a:endParaRPr lang="en-US"/>
          </a:p>
        </p:txBody>
      </p:sp>
    </p:spTree>
    <p:extLst>
      <p:ext uri="{BB962C8B-B14F-4D97-AF65-F5344CB8AC3E}">
        <p14:creationId xmlns:p14="http://schemas.microsoft.com/office/powerpoint/2010/main" val="3082157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Setup</a:t>
            </a:r>
            <a:r>
              <a:rPr lang="en-US" baseline="0" dirty="0"/>
              <a:t> </a:t>
            </a:r>
            <a:r>
              <a:rPr lang="en-US" dirty="0"/>
              <a:t>Notes:</a:t>
            </a:r>
            <a:br>
              <a:rPr lang="en-US" dirty="0"/>
            </a:br>
            <a:r>
              <a:rPr lang="en-US" dirty="0"/>
              <a:t>Enter your question</a:t>
            </a:r>
            <a:r>
              <a:rPr lang="en-US" baseline="0" dirty="0"/>
              <a:t> into the “Type review question here.” text box.</a:t>
            </a:r>
            <a:br>
              <a:rPr lang="en-US" baseline="0" dirty="0"/>
            </a:br>
            <a:br>
              <a:rPr lang="en-US" baseline="0" dirty="0"/>
            </a:br>
            <a:br>
              <a:rPr lang="en-US" baseline="0" dirty="0"/>
            </a:br>
            <a:br>
              <a:rPr lang="en-US" baseline="0" dirty="0"/>
            </a:br>
            <a:r>
              <a:rPr lang="en-US" sz="1200" kern="1200" dirty="0">
                <a:solidFill>
                  <a:schemeClr val="tx1"/>
                </a:solidFill>
                <a:effectLst/>
                <a:latin typeface="+mn-lt"/>
                <a:ea typeface="+mn-ea"/>
                <a:cs typeface="+mn-cs"/>
              </a:rPr>
              <a:t>© 2012</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Any redistribution or reproduction of part or all of the contents in any form is prohibited. You may not distribute or commercially exploit the content. Nor may you transmit it or store it in any other website or other form of electronic retrieval system.</a:t>
            </a:r>
            <a:endParaRPr lang="en-US" dirty="0"/>
          </a:p>
          <a:p>
            <a:endParaRPr lang="en-US" dirty="0"/>
          </a:p>
        </p:txBody>
      </p:sp>
      <p:sp>
        <p:nvSpPr>
          <p:cNvPr id="4" name="Slide Number Placeholder 3"/>
          <p:cNvSpPr>
            <a:spLocks noGrp="1"/>
          </p:cNvSpPr>
          <p:nvPr>
            <p:ph type="sldNum" sz="quarter" idx="10"/>
          </p:nvPr>
        </p:nvSpPr>
        <p:spPr/>
        <p:txBody>
          <a:bodyPr/>
          <a:lstStyle/>
          <a:p>
            <a:fld id="{73CD0017-43A3-468A-8749-47BD64C5EA21}" type="slidenum">
              <a:rPr lang="en-US" smtClean="0"/>
              <a:t>16</a:t>
            </a:fld>
            <a:endParaRPr lang="en-US"/>
          </a:p>
        </p:txBody>
      </p:sp>
    </p:spTree>
    <p:extLst>
      <p:ext uri="{BB962C8B-B14F-4D97-AF65-F5344CB8AC3E}">
        <p14:creationId xmlns:p14="http://schemas.microsoft.com/office/powerpoint/2010/main" val="3226365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Setup</a:t>
            </a:r>
            <a:r>
              <a:rPr lang="en-US" baseline="0" dirty="0"/>
              <a:t> </a:t>
            </a:r>
            <a:r>
              <a:rPr lang="en-US" dirty="0"/>
              <a:t>Notes:</a:t>
            </a:r>
            <a:br>
              <a:rPr lang="en-US" dirty="0"/>
            </a:br>
            <a:r>
              <a:rPr lang="en-US" dirty="0"/>
              <a:t>Enter your question</a:t>
            </a:r>
            <a:r>
              <a:rPr lang="en-US" baseline="0" dirty="0"/>
              <a:t> into the “Type review question here.” text box.</a:t>
            </a:r>
            <a:br>
              <a:rPr lang="en-US" baseline="0" dirty="0"/>
            </a:br>
            <a:br>
              <a:rPr lang="en-US" baseline="0" dirty="0"/>
            </a:br>
            <a:br>
              <a:rPr lang="en-US" baseline="0" dirty="0"/>
            </a:br>
            <a:br>
              <a:rPr lang="en-US" baseline="0" dirty="0"/>
            </a:br>
            <a:r>
              <a:rPr lang="en-US" sz="1200" kern="1200" dirty="0">
                <a:solidFill>
                  <a:schemeClr val="tx1"/>
                </a:solidFill>
                <a:effectLst/>
                <a:latin typeface="+mn-lt"/>
                <a:ea typeface="+mn-ea"/>
                <a:cs typeface="+mn-cs"/>
              </a:rPr>
              <a:t>© 2022</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Any redistribution or reproduction of part or all of the contents in any form is prohibited. You may not distribute or commercially exploit the content. Nor may you transmit it or store it in any other website or other form of electronic retrieval system.</a:t>
            </a:r>
            <a:endParaRPr lang="en-US" dirty="0"/>
          </a:p>
          <a:p>
            <a:endParaRPr lang="en-US" dirty="0"/>
          </a:p>
        </p:txBody>
      </p:sp>
      <p:sp>
        <p:nvSpPr>
          <p:cNvPr id="4" name="Slide Number Placeholder 3"/>
          <p:cNvSpPr>
            <a:spLocks noGrp="1"/>
          </p:cNvSpPr>
          <p:nvPr>
            <p:ph type="sldNum" sz="quarter" idx="10"/>
          </p:nvPr>
        </p:nvSpPr>
        <p:spPr/>
        <p:txBody>
          <a:bodyPr/>
          <a:lstStyle/>
          <a:p>
            <a:fld id="{73CD0017-43A3-468A-8749-47BD64C5EA21}" type="slidenum">
              <a:rPr lang="en-US" smtClean="0"/>
              <a:t>17</a:t>
            </a:fld>
            <a:endParaRPr lang="en-US"/>
          </a:p>
        </p:txBody>
      </p:sp>
    </p:spTree>
    <p:extLst>
      <p:ext uri="{BB962C8B-B14F-4D97-AF65-F5344CB8AC3E}">
        <p14:creationId xmlns:p14="http://schemas.microsoft.com/office/powerpoint/2010/main" val="3153663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Bla</a:t>
            </a:r>
            <a:r>
              <a:rPr lang="en-US" dirty="0"/>
              <a:t> </a:t>
            </a:r>
            <a:r>
              <a:rPr lang="en-US" dirty="0" err="1"/>
              <a:t>bal</a:t>
            </a:r>
            <a:endParaRPr lang="en-US" dirty="0"/>
          </a:p>
          <a:p>
            <a:endParaRPr lang="en-US" dirty="0"/>
          </a:p>
        </p:txBody>
      </p:sp>
      <p:sp>
        <p:nvSpPr>
          <p:cNvPr id="4" name="Slide Number Placeholder 3"/>
          <p:cNvSpPr>
            <a:spLocks noGrp="1"/>
          </p:cNvSpPr>
          <p:nvPr>
            <p:ph type="sldNum" sz="quarter" idx="10"/>
          </p:nvPr>
        </p:nvSpPr>
        <p:spPr/>
        <p:txBody>
          <a:bodyPr/>
          <a:lstStyle/>
          <a:p>
            <a:fld id="{73CD0017-43A3-468A-8749-47BD64C5EA21}" type="slidenum">
              <a:rPr lang="en-US" smtClean="0"/>
              <a:t>18</a:t>
            </a:fld>
            <a:endParaRPr lang="en-US"/>
          </a:p>
        </p:txBody>
      </p:sp>
    </p:spTree>
    <p:extLst>
      <p:ext uri="{BB962C8B-B14F-4D97-AF65-F5344CB8AC3E}">
        <p14:creationId xmlns:p14="http://schemas.microsoft.com/office/powerpoint/2010/main" val="672788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Notes:</a:t>
            </a:r>
            <a:br>
              <a:rPr lang="en-US" dirty="0"/>
            </a:br>
            <a:r>
              <a:rPr lang="en-US" dirty="0"/>
              <a:t>You</a:t>
            </a:r>
            <a:r>
              <a:rPr lang="en-US" baseline="0" dirty="0"/>
              <a:t> do not need to edit this slide in order to play the game.</a:t>
            </a:r>
            <a:br>
              <a:rPr lang="en-US" baseline="0" dirty="0"/>
            </a:br>
            <a:br>
              <a:rPr lang="en-US" baseline="0" dirty="0"/>
            </a:br>
            <a:br>
              <a:rPr lang="en-US" baseline="0" dirty="0"/>
            </a:br>
            <a:br>
              <a:rPr lang="en-US" baseline="0" dirty="0"/>
            </a:br>
            <a:r>
              <a:rPr lang="en-US" sz="1200" kern="1200" dirty="0">
                <a:solidFill>
                  <a:schemeClr val="tx1"/>
                </a:solidFill>
                <a:effectLst/>
                <a:latin typeface="+mn-lt"/>
                <a:ea typeface="+mn-ea"/>
                <a:cs typeface="+mn-cs"/>
              </a:rPr>
              <a:t>© 2012</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Any redistribution or reproduction of part or all of the contents in any form is prohibited. You may not distribute or commercially exploit the content. Nor may you transmit it or store it in any other website or other form of electronic retrieval system.</a:t>
            </a:r>
            <a:endParaRPr lang="en-US" dirty="0"/>
          </a:p>
          <a:p>
            <a:endParaRPr lang="en-US" dirty="0"/>
          </a:p>
        </p:txBody>
      </p:sp>
      <p:sp>
        <p:nvSpPr>
          <p:cNvPr id="4" name="Slide Number Placeholder 3"/>
          <p:cNvSpPr>
            <a:spLocks noGrp="1"/>
          </p:cNvSpPr>
          <p:nvPr>
            <p:ph type="sldNum" sz="quarter" idx="10"/>
          </p:nvPr>
        </p:nvSpPr>
        <p:spPr/>
        <p:txBody>
          <a:bodyPr/>
          <a:lstStyle/>
          <a:p>
            <a:fld id="{73CD0017-43A3-468A-8749-47BD64C5EA21}" type="slidenum">
              <a:rPr lang="en-US" smtClean="0"/>
              <a:t>5</a:t>
            </a:fld>
            <a:endParaRPr lang="en-US"/>
          </a:p>
        </p:txBody>
      </p:sp>
    </p:spTree>
    <p:extLst>
      <p:ext uri="{BB962C8B-B14F-4D97-AF65-F5344CB8AC3E}">
        <p14:creationId xmlns:p14="http://schemas.microsoft.com/office/powerpoint/2010/main" val="330890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Setup</a:t>
            </a:r>
            <a:r>
              <a:rPr lang="en-US" baseline="0" dirty="0"/>
              <a:t> </a:t>
            </a:r>
            <a:r>
              <a:rPr lang="en-US" dirty="0"/>
              <a:t>Notes:</a:t>
            </a:r>
            <a:br>
              <a:rPr lang="en-US" dirty="0"/>
            </a:br>
            <a:r>
              <a:rPr lang="en-US" dirty="0"/>
              <a:t>Enter your question</a:t>
            </a:r>
            <a:r>
              <a:rPr lang="en-US" baseline="0" dirty="0"/>
              <a:t> into the “Type review question here.” text box.</a:t>
            </a:r>
            <a:br>
              <a:rPr lang="en-US" baseline="0" dirty="0"/>
            </a:br>
            <a:br>
              <a:rPr lang="en-US" baseline="0" dirty="0"/>
            </a:br>
            <a:br>
              <a:rPr lang="en-US" baseline="0" dirty="0"/>
            </a:br>
            <a:br>
              <a:rPr lang="en-US" baseline="0" dirty="0"/>
            </a:br>
            <a:r>
              <a:rPr lang="en-US" sz="1200" kern="1200" dirty="0">
                <a:solidFill>
                  <a:schemeClr val="tx1"/>
                </a:solidFill>
                <a:effectLst/>
                <a:latin typeface="+mn-lt"/>
                <a:ea typeface="+mn-ea"/>
                <a:cs typeface="+mn-cs"/>
              </a:rPr>
              <a:t>© 2012</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Any redistribution or reproduction of part or all of the contents in any form is prohibited. You may not distribute or commercially exploit the content. Nor may you transmit it or store it in any other website or other form of electronic retrieval system.</a:t>
            </a:r>
            <a:endParaRPr lang="en-US" dirty="0"/>
          </a:p>
          <a:p>
            <a:endParaRPr lang="en-US" dirty="0"/>
          </a:p>
        </p:txBody>
      </p:sp>
      <p:sp>
        <p:nvSpPr>
          <p:cNvPr id="4" name="Slide Number Placeholder 3"/>
          <p:cNvSpPr>
            <a:spLocks noGrp="1"/>
          </p:cNvSpPr>
          <p:nvPr>
            <p:ph type="sldNum" sz="quarter" idx="10"/>
          </p:nvPr>
        </p:nvSpPr>
        <p:spPr/>
        <p:txBody>
          <a:bodyPr/>
          <a:lstStyle/>
          <a:p>
            <a:fld id="{73CD0017-43A3-468A-8749-47BD64C5EA21}" type="slidenum">
              <a:rPr lang="en-US" smtClean="0"/>
              <a:t>6</a:t>
            </a:fld>
            <a:endParaRPr lang="en-US"/>
          </a:p>
        </p:txBody>
      </p:sp>
    </p:spTree>
    <p:extLst>
      <p:ext uri="{BB962C8B-B14F-4D97-AF65-F5344CB8AC3E}">
        <p14:creationId xmlns:p14="http://schemas.microsoft.com/office/powerpoint/2010/main" val="179101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Setup</a:t>
            </a:r>
            <a:r>
              <a:rPr lang="en-US" baseline="0" dirty="0"/>
              <a:t> </a:t>
            </a:r>
            <a:r>
              <a:rPr lang="en-US" dirty="0"/>
              <a:t>Notes:</a:t>
            </a:r>
            <a:br>
              <a:rPr lang="en-US" dirty="0"/>
            </a:br>
            <a:r>
              <a:rPr lang="en-US" dirty="0"/>
              <a:t>Enter your question</a:t>
            </a:r>
            <a:r>
              <a:rPr lang="en-US" baseline="0" dirty="0"/>
              <a:t> into the “Type review question here.” text box.</a:t>
            </a:r>
            <a:br>
              <a:rPr lang="en-US" baseline="0" dirty="0"/>
            </a:br>
            <a:br>
              <a:rPr lang="en-US" baseline="0" dirty="0"/>
            </a:br>
            <a:br>
              <a:rPr lang="en-US" baseline="0" dirty="0"/>
            </a:br>
            <a:br>
              <a:rPr lang="en-US" baseline="0" dirty="0"/>
            </a:br>
            <a:r>
              <a:rPr lang="en-US" sz="1200" kern="1200" dirty="0">
                <a:solidFill>
                  <a:schemeClr val="tx1"/>
                </a:solidFill>
                <a:effectLst/>
                <a:latin typeface="+mn-lt"/>
                <a:ea typeface="+mn-ea"/>
                <a:cs typeface="+mn-cs"/>
              </a:rPr>
              <a:t>© 2012</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Any redistribution or reproduction of part or all of the contents in any form is prohibited. You may not distribute or commercially exploit the content. Nor may you transmit it or store it in any other website or other form of electronic retrieval system.</a:t>
            </a:r>
            <a:endParaRPr lang="en-US" dirty="0"/>
          </a:p>
          <a:p>
            <a:endParaRPr lang="en-US" dirty="0"/>
          </a:p>
        </p:txBody>
      </p:sp>
      <p:sp>
        <p:nvSpPr>
          <p:cNvPr id="4" name="Slide Number Placeholder 3"/>
          <p:cNvSpPr>
            <a:spLocks noGrp="1"/>
          </p:cNvSpPr>
          <p:nvPr>
            <p:ph type="sldNum" sz="quarter" idx="10"/>
          </p:nvPr>
        </p:nvSpPr>
        <p:spPr/>
        <p:txBody>
          <a:bodyPr/>
          <a:lstStyle/>
          <a:p>
            <a:fld id="{73CD0017-43A3-468A-8749-47BD64C5EA21}" type="slidenum">
              <a:rPr lang="en-US" smtClean="0"/>
              <a:t>7</a:t>
            </a:fld>
            <a:endParaRPr lang="en-US"/>
          </a:p>
        </p:txBody>
      </p:sp>
    </p:spTree>
    <p:extLst>
      <p:ext uri="{BB962C8B-B14F-4D97-AF65-F5344CB8AC3E}">
        <p14:creationId xmlns:p14="http://schemas.microsoft.com/office/powerpoint/2010/main" val="1461879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Setup</a:t>
            </a:r>
            <a:r>
              <a:rPr lang="en-US" baseline="0" dirty="0"/>
              <a:t> </a:t>
            </a:r>
            <a:r>
              <a:rPr lang="en-US" dirty="0"/>
              <a:t>Notes:</a:t>
            </a:r>
            <a:br>
              <a:rPr lang="en-US" dirty="0"/>
            </a:br>
            <a:r>
              <a:rPr lang="en-US" dirty="0"/>
              <a:t>Enter your question</a:t>
            </a:r>
            <a:r>
              <a:rPr lang="en-US" baseline="0" dirty="0"/>
              <a:t> into the “Type review question here.” text box.</a:t>
            </a:r>
            <a:br>
              <a:rPr lang="en-US" baseline="0" dirty="0"/>
            </a:br>
            <a:br>
              <a:rPr lang="en-US" baseline="0" dirty="0"/>
            </a:br>
            <a:br>
              <a:rPr lang="en-US" baseline="0" dirty="0"/>
            </a:br>
            <a:br>
              <a:rPr lang="en-US" baseline="0" dirty="0"/>
            </a:br>
            <a:r>
              <a:rPr lang="en-US" sz="1200" kern="1200" dirty="0">
                <a:solidFill>
                  <a:schemeClr val="tx1"/>
                </a:solidFill>
                <a:effectLst/>
                <a:latin typeface="+mn-lt"/>
                <a:ea typeface="+mn-ea"/>
                <a:cs typeface="+mn-cs"/>
              </a:rPr>
              <a:t>© 2012</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Any redistribution or reproduction of part or all of the contents in any form is prohibited. You may not distribute or commercially exploit the content. Nor may you transmit it or store it in any other website or other form of electronic retrieval system.</a:t>
            </a:r>
            <a:endParaRPr lang="en-US" dirty="0"/>
          </a:p>
          <a:p>
            <a:endParaRPr lang="en-US" dirty="0"/>
          </a:p>
        </p:txBody>
      </p:sp>
      <p:sp>
        <p:nvSpPr>
          <p:cNvPr id="4" name="Slide Number Placeholder 3"/>
          <p:cNvSpPr>
            <a:spLocks noGrp="1"/>
          </p:cNvSpPr>
          <p:nvPr>
            <p:ph type="sldNum" sz="quarter" idx="10"/>
          </p:nvPr>
        </p:nvSpPr>
        <p:spPr/>
        <p:txBody>
          <a:bodyPr/>
          <a:lstStyle/>
          <a:p>
            <a:fld id="{73CD0017-43A3-468A-8749-47BD64C5EA21}" type="slidenum">
              <a:rPr lang="en-US" smtClean="0"/>
              <a:t>8</a:t>
            </a:fld>
            <a:endParaRPr lang="en-US"/>
          </a:p>
        </p:txBody>
      </p:sp>
    </p:spTree>
    <p:extLst>
      <p:ext uri="{BB962C8B-B14F-4D97-AF65-F5344CB8AC3E}">
        <p14:creationId xmlns:p14="http://schemas.microsoft.com/office/powerpoint/2010/main" val="1595856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Setup</a:t>
            </a:r>
            <a:r>
              <a:rPr lang="en-US" baseline="0" dirty="0"/>
              <a:t> </a:t>
            </a:r>
            <a:r>
              <a:rPr lang="en-US" dirty="0"/>
              <a:t>Notes:</a:t>
            </a:r>
            <a:br>
              <a:rPr lang="en-US" dirty="0"/>
            </a:br>
            <a:r>
              <a:rPr lang="en-US" dirty="0"/>
              <a:t>Enter your question</a:t>
            </a:r>
            <a:r>
              <a:rPr lang="en-US" baseline="0" dirty="0"/>
              <a:t> into the “Type review question here.” text box.</a:t>
            </a:r>
            <a:br>
              <a:rPr lang="en-US" baseline="0" dirty="0"/>
            </a:br>
            <a:br>
              <a:rPr lang="en-US" baseline="0" dirty="0"/>
            </a:br>
            <a:br>
              <a:rPr lang="en-US" baseline="0" dirty="0"/>
            </a:br>
            <a:br>
              <a:rPr lang="en-US" baseline="0" dirty="0"/>
            </a:br>
            <a:r>
              <a:rPr lang="en-US" sz="1200" kern="1200" dirty="0">
                <a:solidFill>
                  <a:schemeClr val="tx1"/>
                </a:solidFill>
                <a:effectLst/>
                <a:latin typeface="+mn-lt"/>
                <a:ea typeface="+mn-ea"/>
                <a:cs typeface="+mn-cs"/>
              </a:rPr>
              <a:t>© 2012</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Any redistribution or reproduction of part or all of the contents in any form is prohibited. You may not distribute or commercially exploit the content. Nor may you transmit it or store it in any other website or other form of electronic retrieval system.</a:t>
            </a:r>
            <a:endParaRPr lang="en-US" dirty="0"/>
          </a:p>
          <a:p>
            <a:endParaRPr lang="en-US" dirty="0"/>
          </a:p>
        </p:txBody>
      </p:sp>
      <p:sp>
        <p:nvSpPr>
          <p:cNvPr id="4" name="Slide Number Placeholder 3"/>
          <p:cNvSpPr>
            <a:spLocks noGrp="1"/>
          </p:cNvSpPr>
          <p:nvPr>
            <p:ph type="sldNum" sz="quarter" idx="10"/>
          </p:nvPr>
        </p:nvSpPr>
        <p:spPr/>
        <p:txBody>
          <a:bodyPr/>
          <a:lstStyle/>
          <a:p>
            <a:fld id="{73CD0017-43A3-468A-8749-47BD64C5EA21}" type="slidenum">
              <a:rPr lang="en-US" smtClean="0"/>
              <a:t>9</a:t>
            </a:fld>
            <a:endParaRPr lang="en-US"/>
          </a:p>
        </p:txBody>
      </p:sp>
    </p:spTree>
    <p:extLst>
      <p:ext uri="{BB962C8B-B14F-4D97-AF65-F5344CB8AC3E}">
        <p14:creationId xmlns:p14="http://schemas.microsoft.com/office/powerpoint/2010/main" val="163781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Setup</a:t>
            </a:r>
            <a:r>
              <a:rPr lang="en-US" baseline="0" dirty="0"/>
              <a:t> </a:t>
            </a:r>
            <a:r>
              <a:rPr lang="en-US" dirty="0"/>
              <a:t>Notes:</a:t>
            </a:r>
            <a:br>
              <a:rPr lang="en-US" dirty="0"/>
            </a:br>
            <a:r>
              <a:rPr lang="en-US" dirty="0"/>
              <a:t>Enter your question</a:t>
            </a:r>
            <a:r>
              <a:rPr lang="en-US" baseline="0" dirty="0"/>
              <a:t> into the “Type review question here.” text box.</a:t>
            </a:r>
            <a:br>
              <a:rPr lang="en-US" baseline="0" dirty="0"/>
            </a:br>
            <a:br>
              <a:rPr lang="en-US" baseline="0" dirty="0"/>
            </a:br>
            <a:br>
              <a:rPr lang="en-US" baseline="0" dirty="0"/>
            </a:br>
            <a:br>
              <a:rPr lang="en-US" baseline="0" dirty="0"/>
            </a:br>
            <a:r>
              <a:rPr lang="en-US" sz="1200" kern="1200" dirty="0">
                <a:solidFill>
                  <a:schemeClr val="tx1"/>
                </a:solidFill>
                <a:effectLst/>
                <a:latin typeface="+mn-lt"/>
                <a:ea typeface="+mn-ea"/>
                <a:cs typeface="+mn-cs"/>
              </a:rPr>
              <a:t>© 2012</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Any redistribution or reproduction of part or all of the contents in any form is prohibited. You may not distribute or commercially exploit the content. Nor may you transmit it or store it in any other website or other form of electronic retrieval system.</a:t>
            </a:r>
            <a:endParaRPr lang="en-US" dirty="0"/>
          </a:p>
          <a:p>
            <a:endParaRPr lang="en-US" dirty="0"/>
          </a:p>
        </p:txBody>
      </p:sp>
      <p:sp>
        <p:nvSpPr>
          <p:cNvPr id="4" name="Slide Number Placeholder 3"/>
          <p:cNvSpPr>
            <a:spLocks noGrp="1"/>
          </p:cNvSpPr>
          <p:nvPr>
            <p:ph type="sldNum" sz="quarter" idx="10"/>
          </p:nvPr>
        </p:nvSpPr>
        <p:spPr/>
        <p:txBody>
          <a:bodyPr/>
          <a:lstStyle/>
          <a:p>
            <a:fld id="{73CD0017-43A3-468A-8749-47BD64C5EA21}" type="slidenum">
              <a:rPr lang="en-US" smtClean="0"/>
              <a:t>10</a:t>
            </a:fld>
            <a:endParaRPr lang="en-US"/>
          </a:p>
        </p:txBody>
      </p:sp>
    </p:spTree>
    <p:extLst>
      <p:ext uri="{BB962C8B-B14F-4D97-AF65-F5344CB8AC3E}">
        <p14:creationId xmlns:p14="http://schemas.microsoft.com/office/powerpoint/2010/main" val="3684085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Setup</a:t>
            </a:r>
            <a:r>
              <a:rPr lang="en-US" baseline="0" dirty="0"/>
              <a:t> </a:t>
            </a:r>
            <a:r>
              <a:rPr lang="en-US" dirty="0"/>
              <a:t>Notes:</a:t>
            </a:r>
            <a:br>
              <a:rPr lang="en-US" dirty="0"/>
            </a:br>
            <a:r>
              <a:rPr lang="en-US" dirty="0"/>
              <a:t>Enter your question</a:t>
            </a:r>
            <a:r>
              <a:rPr lang="en-US" baseline="0" dirty="0"/>
              <a:t> into the “Type review question here.” text box.</a:t>
            </a:r>
            <a:br>
              <a:rPr lang="en-US" baseline="0" dirty="0"/>
            </a:br>
            <a:br>
              <a:rPr lang="en-US" baseline="0" dirty="0"/>
            </a:br>
            <a:br>
              <a:rPr lang="en-US" baseline="0" dirty="0"/>
            </a:br>
            <a:br>
              <a:rPr lang="en-US" baseline="0" dirty="0"/>
            </a:br>
            <a:r>
              <a:rPr lang="en-US" sz="1200" kern="1200" dirty="0">
                <a:solidFill>
                  <a:schemeClr val="tx1"/>
                </a:solidFill>
                <a:effectLst/>
                <a:latin typeface="+mn-lt"/>
                <a:ea typeface="+mn-ea"/>
                <a:cs typeface="+mn-cs"/>
              </a:rPr>
              <a:t>© 2012</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Any redistribution or reproduction of part or all of the contents in any form is prohibited. You may not distribute or commercially exploit the content. Nor may you transmit it or store it in any other website or other form of electronic retrieval system.</a:t>
            </a:r>
            <a:endParaRPr lang="en-US" dirty="0"/>
          </a:p>
          <a:p>
            <a:endParaRPr lang="en-US" dirty="0"/>
          </a:p>
        </p:txBody>
      </p:sp>
      <p:sp>
        <p:nvSpPr>
          <p:cNvPr id="4" name="Slide Number Placeholder 3"/>
          <p:cNvSpPr>
            <a:spLocks noGrp="1"/>
          </p:cNvSpPr>
          <p:nvPr>
            <p:ph type="sldNum" sz="quarter" idx="10"/>
          </p:nvPr>
        </p:nvSpPr>
        <p:spPr/>
        <p:txBody>
          <a:bodyPr/>
          <a:lstStyle/>
          <a:p>
            <a:fld id="{73CD0017-43A3-468A-8749-47BD64C5EA21}" type="slidenum">
              <a:rPr lang="en-US" smtClean="0"/>
              <a:t>11</a:t>
            </a:fld>
            <a:endParaRPr lang="en-US"/>
          </a:p>
        </p:txBody>
      </p:sp>
    </p:spTree>
    <p:extLst>
      <p:ext uri="{BB962C8B-B14F-4D97-AF65-F5344CB8AC3E}">
        <p14:creationId xmlns:p14="http://schemas.microsoft.com/office/powerpoint/2010/main" val="2280259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Setup</a:t>
            </a:r>
            <a:r>
              <a:rPr lang="en-US" baseline="0" dirty="0"/>
              <a:t> </a:t>
            </a:r>
            <a:r>
              <a:rPr lang="en-US" dirty="0"/>
              <a:t>Notes:</a:t>
            </a:r>
            <a:br>
              <a:rPr lang="en-US" dirty="0"/>
            </a:br>
            <a:r>
              <a:rPr lang="en-US" dirty="0"/>
              <a:t>Enter your question</a:t>
            </a:r>
            <a:r>
              <a:rPr lang="en-US" baseline="0" dirty="0"/>
              <a:t> into the “Type review question here.” text box.</a:t>
            </a:r>
            <a:br>
              <a:rPr lang="en-US" baseline="0" dirty="0"/>
            </a:br>
            <a:br>
              <a:rPr lang="en-US" baseline="0" dirty="0"/>
            </a:br>
            <a:br>
              <a:rPr lang="en-US" baseline="0" dirty="0"/>
            </a:br>
            <a:br>
              <a:rPr lang="en-US" baseline="0" dirty="0"/>
            </a:br>
            <a:r>
              <a:rPr lang="en-US" sz="1200" kern="1200" dirty="0">
                <a:solidFill>
                  <a:schemeClr val="tx1"/>
                </a:solidFill>
                <a:effectLst/>
                <a:latin typeface="+mn-lt"/>
                <a:ea typeface="+mn-ea"/>
                <a:cs typeface="+mn-cs"/>
              </a:rPr>
              <a:t>© 2012</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Any redistribution or reproduction of part or all of the contents in any form is prohibited. You may not distribute or commercially exploit the content. Nor may you transmit it or store it in any other website or other form of electronic retrieval system.</a:t>
            </a:r>
            <a:endParaRPr lang="en-US" dirty="0"/>
          </a:p>
          <a:p>
            <a:endParaRPr lang="en-US" dirty="0"/>
          </a:p>
        </p:txBody>
      </p:sp>
      <p:sp>
        <p:nvSpPr>
          <p:cNvPr id="4" name="Slide Number Placeholder 3"/>
          <p:cNvSpPr>
            <a:spLocks noGrp="1"/>
          </p:cNvSpPr>
          <p:nvPr>
            <p:ph type="sldNum" sz="quarter" idx="10"/>
          </p:nvPr>
        </p:nvSpPr>
        <p:spPr/>
        <p:txBody>
          <a:bodyPr/>
          <a:lstStyle/>
          <a:p>
            <a:fld id="{73CD0017-43A3-468A-8749-47BD64C5EA21}" type="slidenum">
              <a:rPr lang="en-US" smtClean="0"/>
              <a:t>12</a:t>
            </a:fld>
            <a:endParaRPr lang="en-US"/>
          </a:p>
        </p:txBody>
      </p:sp>
    </p:spTree>
    <p:extLst>
      <p:ext uri="{BB962C8B-B14F-4D97-AF65-F5344CB8AC3E}">
        <p14:creationId xmlns:p14="http://schemas.microsoft.com/office/powerpoint/2010/main" val="800634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036EC3-0CE2-4313-A156-FAF990EDFC39}"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50FF-38D9-4208-87B9-AA285074FF8A}" type="slidenum">
              <a:rPr lang="en-US" smtClean="0"/>
              <a:t>‹nº›</a:t>
            </a:fld>
            <a:endParaRPr lang="en-US"/>
          </a:p>
        </p:txBody>
      </p:sp>
    </p:spTree>
    <p:extLst>
      <p:ext uri="{BB962C8B-B14F-4D97-AF65-F5344CB8AC3E}">
        <p14:creationId xmlns:p14="http://schemas.microsoft.com/office/powerpoint/2010/main" val="245902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036EC3-0CE2-4313-A156-FAF990EDFC39}"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50FF-38D9-4208-87B9-AA285074FF8A}" type="slidenum">
              <a:rPr lang="en-US" smtClean="0"/>
              <a:t>‹nº›</a:t>
            </a:fld>
            <a:endParaRPr lang="en-US"/>
          </a:p>
        </p:txBody>
      </p:sp>
    </p:spTree>
    <p:extLst>
      <p:ext uri="{BB962C8B-B14F-4D97-AF65-F5344CB8AC3E}">
        <p14:creationId xmlns:p14="http://schemas.microsoft.com/office/powerpoint/2010/main" val="1661486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036EC3-0CE2-4313-A156-FAF990EDFC39}"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50FF-38D9-4208-87B9-AA285074FF8A}" type="slidenum">
              <a:rPr lang="en-US" smtClean="0"/>
              <a:t>‹nº›</a:t>
            </a:fld>
            <a:endParaRPr lang="en-US"/>
          </a:p>
        </p:txBody>
      </p:sp>
    </p:spTree>
    <p:extLst>
      <p:ext uri="{BB962C8B-B14F-4D97-AF65-F5344CB8AC3E}">
        <p14:creationId xmlns:p14="http://schemas.microsoft.com/office/powerpoint/2010/main" val="22581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036EC3-0CE2-4313-A156-FAF990EDFC39}"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50FF-38D9-4208-87B9-AA285074FF8A}" type="slidenum">
              <a:rPr lang="en-US" smtClean="0"/>
              <a:t>‹nº›</a:t>
            </a:fld>
            <a:endParaRPr lang="en-US"/>
          </a:p>
        </p:txBody>
      </p:sp>
    </p:spTree>
    <p:extLst>
      <p:ext uri="{BB962C8B-B14F-4D97-AF65-F5344CB8AC3E}">
        <p14:creationId xmlns:p14="http://schemas.microsoft.com/office/powerpoint/2010/main" val="1170889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036EC3-0CE2-4313-A156-FAF990EDFC39}"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50FF-38D9-4208-87B9-AA285074FF8A}" type="slidenum">
              <a:rPr lang="en-US" smtClean="0"/>
              <a:t>‹nº›</a:t>
            </a:fld>
            <a:endParaRPr lang="en-US"/>
          </a:p>
        </p:txBody>
      </p:sp>
    </p:spTree>
    <p:extLst>
      <p:ext uri="{BB962C8B-B14F-4D97-AF65-F5344CB8AC3E}">
        <p14:creationId xmlns:p14="http://schemas.microsoft.com/office/powerpoint/2010/main" val="95604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036EC3-0CE2-4313-A156-FAF990EDFC39}"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50FF-38D9-4208-87B9-AA285074FF8A}" type="slidenum">
              <a:rPr lang="en-US" smtClean="0"/>
              <a:t>‹nº›</a:t>
            </a:fld>
            <a:endParaRPr lang="en-US"/>
          </a:p>
        </p:txBody>
      </p:sp>
    </p:spTree>
    <p:extLst>
      <p:ext uri="{BB962C8B-B14F-4D97-AF65-F5344CB8AC3E}">
        <p14:creationId xmlns:p14="http://schemas.microsoft.com/office/powerpoint/2010/main" val="3047716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036EC3-0CE2-4313-A156-FAF990EDFC39}"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8950FF-38D9-4208-87B9-AA285074FF8A}" type="slidenum">
              <a:rPr lang="en-US" smtClean="0"/>
              <a:t>‹nº›</a:t>
            </a:fld>
            <a:endParaRPr lang="en-US"/>
          </a:p>
        </p:txBody>
      </p:sp>
    </p:spTree>
    <p:extLst>
      <p:ext uri="{BB962C8B-B14F-4D97-AF65-F5344CB8AC3E}">
        <p14:creationId xmlns:p14="http://schemas.microsoft.com/office/powerpoint/2010/main" val="353504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036EC3-0CE2-4313-A156-FAF990EDFC39}"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8950FF-38D9-4208-87B9-AA285074FF8A}" type="slidenum">
              <a:rPr lang="en-US" smtClean="0"/>
              <a:t>‹nº›</a:t>
            </a:fld>
            <a:endParaRPr lang="en-US"/>
          </a:p>
        </p:txBody>
      </p:sp>
    </p:spTree>
    <p:extLst>
      <p:ext uri="{BB962C8B-B14F-4D97-AF65-F5344CB8AC3E}">
        <p14:creationId xmlns:p14="http://schemas.microsoft.com/office/powerpoint/2010/main" val="190800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036EC3-0CE2-4313-A156-FAF990EDFC39}" type="datetimeFigureOut">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8950FF-38D9-4208-87B9-AA285074FF8A}" type="slidenum">
              <a:rPr lang="en-US" smtClean="0"/>
              <a:t>‹nº›</a:t>
            </a:fld>
            <a:endParaRPr lang="en-US"/>
          </a:p>
        </p:txBody>
      </p:sp>
    </p:spTree>
    <p:extLst>
      <p:ext uri="{BB962C8B-B14F-4D97-AF65-F5344CB8AC3E}">
        <p14:creationId xmlns:p14="http://schemas.microsoft.com/office/powerpoint/2010/main" val="55454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036EC3-0CE2-4313-A156-FAF990EDFC39}"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50FF-38D9-4208-87B9-AA285074FF8A}" type="slidenum">
              <a:rPr lang="en-US" smtClean="0"/>
              <a:t>‹nº›</a:t>
            </a:fld>
            <a:endParaRPr lang="en-US"/>
          </a:p>
        </p:txBody>
      </p:sp>
    </p:spTree>
    <p:extLst>
      <p:ext uri="{BB962C8B-B14F-4D97-AF65-F5344CB8AC3E}">
        <p14:creationId xmlns:p14="http://schemas.microsoft.com/office/powerpoint/2010/main" val="2571445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036EC3-0CE2-4313-A156-FAF990EDFC39}"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50FF-38D9-4208-87B9-AA285074FF8A}" type="slidenum">
              <a:rPr lang="en-US" smtClean="0"/>
              <a:t>‹nº›</a:t>
            </a:fld>
            <a:endParaRPr lang="en-US"/>
          </a:p>
        </p:txBody>
      </p:sp>
    </p:spTree>
    <p:extLst>
      <p:ext uri="{BB962C8B-B14F-4D97-AF65-F5344CB8AC3E}">
        <p14:creationId xmlns:p14="http://schemas.microsoft.com/office/powerpoint/2010/main" val="201134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36EC3-0CE2-4313-A156-FAF990EDFC39}" type="datetimeFigureOut">
              <a:rPr lang="en-US" smtClean="0"/>
              <a:t>11/24/2022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950FF-38D9-4208-87B9-AA285074FF8A}" type="slidenum">
              <a:rPr lang="en-US" smtClean="0"/>
              <a:t>‹nº›</a:t>
            </a:fld>
            <a:endParaRPr lang="en-US"/>
          </a:p>
        </p:txBody>
      </p:sp>
    </p:spTree>
    <p:extLst>
      <p:ext uri="{BB962C8B-B14F-4D97-AF65-F5344CB8AC3E}">
        <p14:creationId xmlns:p14="http://schemas.microsoft.com/office/powerpoint/2010/main" val="2746064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gif"/><Relationship Id="rId4" Type="http://schemas.openxmlformats.org/officeDocument/2006/relationships/image" Target="../media/image12.gif"/></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7.xml"/><Relationship Id="rId18" Type="http://schemas.openxmlformats.org/officeDocument/2006/relationships/slide" Target="slide18.xml"/><Relationship Id="rId3" Type="http://schemas.openxmlformats.org/officeDocument/2006/relationships/slideLayout" Target="../slideLayouts/slideLayout2.xml"/><Relationship Id="rId21" Type="http://schemas.openxmlformats.org/officeDocument/2006/relationships/image" Target="../media/image7.png"/><Relationship Id="rId7" Type="http://schemas.openxmlformats.org/officeDocument/2006/relationships/slide" Target="slide6.xml"/><Relationship Id="rId12" Type="http://schemas.openxmlformats.org/officeDocument/2006/relationships/slide" Target="slide16.xml"/><Relationship Id="rId17" Type="http://schemas.openxmlformats.org/officeDocument/2006/relationships/slide" Target="slide12.xml"/><Relationship Id="rId2" Type="http://schemas.openxmlformats.org/officeDocument/2006/relationships/control" Target="../activeX/activeX2.xml"/><Relationship Id="rId16" Type="http://schemas.openxmlformats.org/officeDocument/2006/relationships/slide" Target="slide11.xml"/><Relationship Id="rId20" Type="http://schemas.openxmlformats.org/officeDocument/2006/relationships/image" Target="../media/image6.png"/><Relationship Id="rId1" Type="http://schemas.openxmlformats.org/officeDocument/2006/relationships/control" Target="../activeX/activeX1.xml"/><Relationship Id="rId6" Type="http://schemas.openxmlformats.org/officeDocument/2006/relationships/image" Target="../media/image4.png"/><Relationship Id="rId11" Type="http://schemas.openxmlformats.org/officeDocument/2006/relationships/slide" Target="slide14.xml"/><Relationship Id="rId5" Type="http://schemas.openxmlformats.org/officeDocument/2006/relationships/audio" Target="../media/audio1.wav"/><Relationship Id="rId15" Type="http://schemas.openxmlformats.org/officeDocument/2006/relationships/slide" Target="slide10.xml"/><Relationship Id="rId23" Type="http://schemas.openxmlformats.org/officeDocument/2006/relationships/image" Target="../media/image9.wmf"/><Relationship Id="rId10" Type="http://schemas.openxmlformats.org/officeDocument/2006/relationships/slide" Target="slide13.xml"/><Relationship Id="rId19" Type="http://schemas.openxmlformats.org/officeDocument/2006/relationships/image" Target="../media/image5.png"/><Relationship Id="rId4" Type="http://schemas.openxmlformats.org/officeDocument/2006/relationships/notesSlide" Target="../notesSlides/notesSlide2.xml"/><Relationship Id="rId9" Type="http://schemas.openxmlformats.org/officeDocument/2006/relationships/slide" Target="slide8.xml"/><Relationship Id="rId14" Type="http://schemas.openxmlformats.org/officeDocument/2006/relationships/slide" Target="slide9.xml"/><Relationship Id="rId22"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304" y="990600"/>
            <a:ext cx="7838096" cy="1961905"/>
          </a:xfrm>
          <a:prstGeom prst="rect">
            <a:avLst/>
          </a:prstGeom>
        </p:spPr>
      </p:pic>
      <p:sp>
        <p:nvSpPr>
          <p:cNvPr id="2" name="TextBox 7">
            <a:extLst>
              <a:ext uri="{FF2B5EF4-FFF2-40B4-BE49-F238E27FC236}">
                <a16:creationId xmlns:a16="http://schemas.microsoft.com/office/drawing/2014/main" id="{2328D5CF-D11E-BE78-7B72-90E26D4B3AF7}"/>
              </a:ext>
            </a:extLst>
          </p:cNvPr>
          <p:cNvSpPr txBox="1"/>
          <p:nvPr/>
        </p:nvSpPr>
        <p:spPr>
          <a:xfrm>
            <a:off x="0" y="5921514"/>
            <a:ext cx="9144000" cy="707886"/>
          </a:xfrm>
          <a:prstGeom prst="rect">
            <a:avLst/>
          </a:prstGeom>
          <a:solidFill>
            <a:schemeClr val="bg1">
              <a:alpha val="85000"/>
            </a:schemeClr>
          </a:solidFill>
        </p:spPr>
        <p:txBody>
          <a:bodyPr wrap="square" rtlCol="0">
            <a:spAutoFit/>
          </a:bodyPr>
          <a:lstStyle/>
          <a:p>
            <a:pPr algn="ctr"/>
            <a:r>
              <a:rPr lang="pt-PT" sz="2000" b="1" dirty="0" err="1"/>
              <a:t>Helder</a:t>
            </a:r>
            <a:r>
              <a:rPr lang="pt-PT" sz="2000" b="1" dirty="0"/>
              <a:t> Oliveira, aluno nº 78830</a:t>
            </a:r>
          </a:p>
          <a:p>
            <a:pPr algn="ctr"/>
            <a:r>
              <a:rPr lang="pt-PT" sz="2000" b="1" dirty="0"/>
              <a:t>Luciano Neves, aluno nº 78279</a:t>
            </a:r>
            <a:endParaRPr lang="en-US" sz="2000" b="1" dirty="0"/>
          </a:p>
        </p:txBody>
      </p:sp>
      <p:sp>
        <p:nvSpPr>
          <p:cNvPr id="3" name="TextBox 3">
            <a:extLst>
              <a:ext uri="{FF2B5EF4-FFF2-40B4-BE49-F238E27FC236}">
                <a16:creationId xmlns:a16="http://schemas.microsoft.com/office/drawing/2014/main" id="{DEFE567D-5D02-0975-C196-19F0C858BDDC}"/>
              </a:ext>
            </a:extLst>
          </p:cNvPr>
          <p:cNvSpPr txBox="1"/>
          <p:nvPr/>
        </p:nvSpPr>
        <p:spPr>
          <a:xfrm>
            <a:off x="990600" y="2611598"/>
            <a:ext cx="9144000" cy="1015663"/>
          </a:xfrm>
          <a:prstGeom prst="rect">
            <a:avLst/>
          </a:prstGeom>
          <a:noFill/>
        </p:spPr>
        <p:txBody>
          <a:bodyPr wrap="square" rtlCol="0">
            <a:spAutoFit/>
          </a:bodyPr>
          <a:lstStyle/>
          <a:p>
            <a:pPr algn="ctr"/>
            <a:r>
              <a:rPr lang="en-US" sz="6000" b="1" dirty="0"/>
              <a:t>Meta-heuristics</a:t>
            </a:r>
          </a:p>
        </p:txBody>
      </p:sp>
    </p:spTree>
    <p:extLst>
      <p:ext uri="{BB962C8B-B14F-4D97-AF65-F5344CB8AC3E}">
        <p14:creationId xmlns:p14="http://schemas.microsoft.com/office/powerpoint/2010/main" val="43887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p:nvSpPr>
        <p:spPr>
          <a:xfrm>
            <a:off x="20472" y="227463"/>
            <a:ext cx="9144000" cy="1446550"/>
          </a:xfrm>
          <a:prstGeom prst="rect">
            <a:avLst/>
          </a:prstGeom>
          <a:noFill/>
        </p:spPr>
        <p:txBody>
          <a:bodyPr wrap="square" rtlCol="0">
            <a:spAutoFit/>
          </a:bodyPr>
          <a:lstStyle/>
          <a:p>
            <a:pPr algn="ctr"/>
            <a:r>
              <a:rPr lang="en-US" sz="4400" b="1" dirty="0"/>
              <a:t>Fitness/objective function that you are optimizing</a:t>
            </a:r>
          </a:p>
        </p:txBody>
      </p:sp>
      <p:sp>
        <p:nvSpPr>
          <p:cNvPr id="5" name="TextBox 3">
            <a:extLst>
              <a:ext uri="{FF2B5EF4-FFF2-40B4-BE49-F238E27FC236}">
                <a16:creationId xmlns:a16="http://schemas.microsoft.com/office/drawing/2014/main" id="{D34DE100-FF0E-2FE2-C1A4-D1196811697C}"/>
              </a:ext>
            </a:extLst>
          </p:cNvPr>
          <p:cNvSpPr txBox="1"/>
          <p:nvPr/>
        </p:nvSpPr>
        <p:spPr>
          <a:xfrm>
            <a:off x="2819400" y="5876925"/>
            <a:ext cx="8305800" cy="461665"/>
          </a:xfrm>
          <a:prstGeom prst="rect">
            <a:avLst/>
          </a:prstGeom>
          <a:noFill/>
        </p:spPr>
        <p:txBody>
          <a:bodyPr wrap="square" rtlCol="0">
            <a:spAutoFit/>
          </a:bodyPr>
          <a:lstStyle/>
          <a:p>
            <a:pPr marL="0" lvl="1"/>
            <a:r>
              <a:rPr lang="en-US" sz="2400" dirty="0" err="1"/>
              <a:t>Algortim</a:t>
            </a:r>
            <a:r>
              <a:rPr lang="en-US" sz="2400" dirty="0"/>
              <a:t>: Uninformed Random Picking </a:t>
            </a:r>
          </a:p>
        </p:txBody>
      </p:sp>
      <p:pic>
        <p:nvPicPr>
          <p:cNvPr id="2050" name="Picture 2" descr="Uma imagem com texto&#10;&#10;Descrição gerada automaticamente">
            <a:extLst>
              <a:ext uri="{FF2B5EF4-FFF2-40B4-BE49-F238E27FC236}">
                <a16:creationId xmlns:a16="http://schemas.microsoft.com/office/drawing/2014/main" id="{146684A3-5718-BD87-E32A-C17FDAE128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512" y="1600200"/>
            <a:ext cx="6276975" cy="427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388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p:nvSpPr>
        <p:spPr>
          <a:xfrm>
            <a:off x="20472" y="227463"/>
            <a:ext cx="9144000" cy="769441"/>
          </a:xfrm>
          <a:prstGeom prst="rect">
            <a:avLst/>
          </a:prstGeom>
          <a:noFill/>
        </p:spPr>
        <p:txBody>
          <a:bodyPr wrap="square" rtlCol="0">
            <a:spAutoFit/>
          </a:bodyPr>
          <a:lstStyle/>
          <a:p>
            <a:pPr algn="ctr"/>
            <a:r>
              <a:rPr lang="en-US" sz="4400" b="1" dirty="0"/>
              <a:t>A candidate solution for your problem</a:t>
            </a:r>
          </a:p>
        </p:txBody>
      </p:sp>
      <p:sp>
        <p:nvSpPr>
          <p:cNvPr id="5" name="TextBox 3">
            <a:extLst>
              <a:ext uri="{FF2B5EF4-FFF2-40B4-BE49-F238E27FC236}">
                <a16:creationId xmlns:a16="http://schemas.microsoft.com/office/drawing/2014/main" id="{D34DE100-FF0E-2FE2-C1A4-D1196811697C}"/>
              </a:ext>
            </a:extLst>
          </p:cNvPr>
          <p:cNvSpPr txBox="1"/>
          <p:nvPr/>
        </p:nvSpPr>
        <p:spPr>
          <a:xfrm>
            <a:off x="838200" y="1613118"/>
            <a:ext cx="8305800" cy="1815882"/>
          </a:xfrm>
          <a:prstGeom prst="rect">
            <a:avLst/>
          </a:prstGeom>
          <a:noFill/>
        </p:spPr>
        <p:txBody>
          <a:bodyPr wrap="square" rtlCol="0">
            <a:spAutoFit/>
          </a:bodyPr>
          <a:lstStyle/>
          <a:p>
            <a:pPr marL="0" lvl="1"/>
            <a:r>
              <a:rPr lang="en-US" sz="2800" dirty="0"/>
              <a:t>1st PHASE randomly run all the boxes in search of the ships and it will mark when it sinks. This is not ideal</a:t>
            </a:r>
          </a:p>
          <a:p>
            <a:pPr marL="0" lvl="1"/>
            <a:endParaRPr lang="en-US" sz="2800" dirty="0"/>
          </a:p>
          <a:p>
            <a:pPr marL="0" lvl="1"/>
            <a:r>
              <a:rPr lang="en-US" sz="2800" dirty="0"/>
              <a:t>2nd PHASE Do a neighborhood search</a:t>
            </a:r>
          </a:p>
        </p:txBody>
      </p:sp>
    </p:spTree>
    <p:extLst>
      <p:ext uri="{BB962C8B-B14F-4D97-AF65-F5344CB8AC3E}">
        <p14:creationId xmlns:p14="http://schemas.microsoft.com/office/powerpoint/2010/main" val="1737035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p:nvSpPr>
        <p:spPr>
          <a:xfrm>
            <a:off x="20472" y="227463"/>
            <a:ext cx="9144000" cy="1446550"/>
          </a:xfrm>
          <a:prstGeom prst="rect">
            <a:avLst/>
          </a:prstGeom>
          <a:noFill/>
        </p:spPr>
        <p:txBody>
          <a:bodyPr wrap="square" rtlCol="0">
            <a:spAutoFit/>
          </a:bodyPr>
          <a:lstStyle/>
          <a:p>
            <a:pPr algn="ctr"/>
            <a:r>
              <a:rPr lang="en-US" sz="4400" b="1" dirty="0"/>
              <a:t>Type of instances you will use, and where do you get them from</a:t>
            </a:r>
          </a:p>
        </p:txBody>
      </p:sp>
      <p:sp>
        <p:nvSpPr>
          <p:cNvPr id="5" name="TextBox 3">
            <a:extLst>
              <a:ext uri="{FF2B5EF4-FFF2-40B4-BE49-F238E27FC236}">
                <a16:creationId xmlns:a16="http://schemas.microsoft.com/office/drawing/2014/main" id="{D34DE100-FF0E-2FE2-C1A4-D1196811697C}"/>
              </a:ext>
            </a:extLst>
          </p:cNvPr>
          <p:cNvSpPr txBox="1"/>
          <p:nvPr/>
        </p:nvSpPr>
        <p:spPr>
          <a:xfrm>
            <a:off x="609600" y="2667000"/>
            <a:ext cx="8305800" cy="954107"/>
          </a:xfrm>
          <a:prstGeom prst="rect">
            <a:avLst/>
          </a:prstGeom>
          <a:noFill/>
        </p:spPr>
        <p:txBody>
          <a:bodyPr wrap="square" rtlCol="0">
            <a:spAutoFit/>
          </a:bodyPr>
          <a:lstStyle/>
          <a:p>
            <a:pPr marL="0" lvl="1"/>
            <a:r>
              <a:rPr lang="en-US" sz="2800" dirty="0"/>
              <a:t>Not applicable, as the data is entered manually by the user</a:t>
            </a:r>
          </a:p>
        </p:txBody>
      </p:sp>
    </p:spTree>
    <p:extLst>
      <p:ext uri="{BB962C8B-B14F-4D97-AF65-F5344CB8AC3E}">
        <p14:creationId xmlns:p14="http://schemas.microsoft.com/office/powerpoint/2010/main" val="2199912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p:nvSpPr>
        <p:spPr>
          <a:xfrm>
            <a:off x="20472" y="227463"/>
            <a:ext cx="9144000" cy="1446550"/>
          </a:xfrm>
          <a:prstGeom prst="rect">
            <a:avLst/>
          </a:prstGeom>
          <a:noFill/>
        </p:spPr>
        <p:txBody>
          <a:bodyPr wrap="square" rtlCol="0">
            <a:spAutoFit/>
          </a:bodyPr>
          <a:lstStyle/>
          <a:p>
            <a:pPr algn="ctr"/>
            <a:r>
              <a:rPr lang="en-US" sz="4400" b="1" dirty="0" err="1"/>
              <a:t>Metaheuristcs</a:t>
            </a:r>
            <a:r>
              <a:rPr lang="en-US" sz="4400" b="1" dirty="0"/>
              <a:t> you plan to implement and apply to your problem</a:t>
            </a:r>
          </a:p>
        </p:txBody>
      </p:sp>
      <p:sp>
        <p:nvSpPr>
          <p:cNvPr id="5" name="TextBox 3">
            <a:extLst>
              <a:ext uri="{FF2B5EF4-FFF2-40B4-BE49-F238E27FC236}">
                <a16:creationId xmlns:a16="http://schemas.microsoft.com/office/drawing/2014/main" id="{D34DE100-FF0E-2FE2-C1A4-D1196811697C}"/>
              </a:ext>
            </a:extLst>
          </p:cNvPr>
          <p:cNvSpPr txBox="1"/>
          <p:nvPr/>
        </p:nvSpPr>
        <p:spPr>
          <a:xfrm>
            <a:off x="609600" y="1954507"/>
            <a:ext cx="8305800" cy="523220"/>
          </a:xfrm>
          <a:prstGeom prst="rect">
            <a:avLst/>
          </a:prstGeom>
          <a:noFill/>
        </p:spPr>
        <p:txBody>
          <a:bodyPr wrap="square" rtlCol="0">
            <a:spAutoFit/>
          </a:bodyPr>
          <a:lstStyle/>
          <a:p>
            <a:pPr marL="0" lvl="1"/>
            <a:r>
              <a:rPr lang="en-US" sz="2800" dirty="0"/>
              <a:t>Heuristics we will use:</a:t>
            </a:r>
          </a:p>
        </p:txBody>
      </p:sp>
      <p:sp>
        <p:nvSpPr>
          <p:cNvPr id="3" name="CaixaDeTexto 2">
            <a:extLst>
              <a:ext uri="{FF2B5EF4-FFF2-40B4-BE49-F238E27FC236}">
                <a16:creationId xmlns:a16="http://schemas.microsoft.com/office/drawing/2014/main" id="{9F7E38DC-74FC-808E-176E-52877B895272}"/>
              </a:ext>
            </a:extLst>
          </p:cNvPr>
          <p:cNvSpPr txBox="1"/>
          <p:nvPr/>
        </p:nvSpPr>
        <p:spPr>
          <a:xfrm>
            <a:off x="533400" y="2590800"/>
            <a:ext cx="8458200" cy="2308324"/>
          </a:xfrm>
          <a:prstGeom prst="rect">
            <a:avLst/>
          </a:prstGeom>
          <a:noFill/>
        </p:spPr>
        <p:txBody>
          <a:bodyPr wrap="square">
            <a:spAutoFit/>
          </a:bodyPr>
          <a:lstStyle/>
          <a:p>
            <a:r>
              <a:rPr lang="pt-PT" sz="2400" dirty="0"/>
              <a:t>1º  -&gt; </a:t>
            </a:r>
            <a:r>
              <a:rPr lang="pt-PT" sz="2400" b="1" dirty="0"/>
              <a:t>Single-</a:t>
            </a:r>
            <a:r>
              <a:rPr lang="pt-PT" sz="2400" b="1" dirty="0" err="1"/>
              <a:t>state</a:t>
            </a:r>
            <a:r>
              <a:rPr lang="pt-PT" sz="2400" b="1" dirty="0"/>
              <a:t> SLS </a:t>
            </a:r>
            <a:r>
              <a:rPr lang="pt-PT" sz="2400" b="1" dirty="0" err="1"/>
              <a:t>methods</a:t>
            </a:r>
            <a:r>
              <a:rPr lang="pt-PT" sz="2400" b="1" dirty="0"/>
              <a:t> , </a:t>
            </a:r>
            <a:r>
              <a:rPr lang="pt-PT" sz="2400" b="1" dirty="0" err="1"/>
              <a:t>Blind</a:t>
            </a:r>
            <a:r>
              <a:rPr lang="pt-PT" sz="2400" b="1" dirty="0"/>
              <a:t> </a:t>
            </a:r>
            <a:r>
              <a:rPr lang="pt-PT" sz="2400" b="1" dirty="0" err="1"/>
              <a:t>search</a:t>
            </a:r>
            <a:r>
              <a:rPr lang="pt-PT" sz="2400" dirty="0"/>
              <a:t>( </a:t>
            </a:r>
            <a:r>
              <a:rPr lang="pt-PT" sz="2400" dirty="0" err="1"/>
              <a:t>Starting</a:t>
            </a:r>
            <a:r>
              <a:rPr lang="pt-PT" sz="2400" dirty="0"/>
              <a:t> </a:t>
            </a:r>
            <a:r>
              <a:rPr lang="pt-PT" sz="2400" dirty="0" err="1"/>
              <a:t>from</a:t>
            </a:r>
            <a:r>
              <a:rPr lang="pt-PT" sz="2400" dirty="0"/>
              <a:t> </a:t>
            </a:r>
            <a:r>
              <a:rPr lang="pt-PT" sz="2400" dirty="0" err="1"/>
              <a:t>an</a:t>
            </a:r>
            <a:r>
              <a:rPr lang="pt-PT" sz="2400" dirty="0"/>
              <a:t> </a:t>
            </a:r>
            <a:r>
              <a:rPr lang="pt-PT" sz="2400" dirty="0" err="1"/>
              <a:t>initial</a:t>
            </a:r>
            <a:r>
              <a:rPr lang="pt-PT" sz="2400" dirty="0"/>
              <a:t> </a:t>
            </a:r>
            <a:r>
              <a:rPr lang="pt-PT" sz="2400" dirty="0" err="1"/>
              <a:t>solution</a:t>
            </a:r>
            <a:r>
              <a:rPr lang="pt-PT" sz="2400" dirty="0"/>
              <a:t>, </a:t>
            </a:r>
            <a:r>
              <a:rPr lang="pt-PT" sz="2400" dirty="0" err="1"/>
              <a:t>the</a:t>
            </a:r>
            <a:r>
              <a:rPr lang="pt-PT" sz="2400" dirty="0"/>
              <a:t> </a:t>
            </a:r>
            <a:r>
              <a:rPr lang="pt-PT" sz="2400" dirty="0" err="1"/>
              <a:t>algorithm</a:t>
            </a:r>
            <a:r>
              <a:rPr lang="pt-PT" sz="2400" dirty="0"/>
              <a:t> </a:t>
            </a:r>
            <a:r>
              <a:rPr lang="pt-PT" sz="2400" dirty="0" err="1"/>
              <a:t>wanders</a:t>
            </a:r>
            <a:r>
              <a:rPr lang="pt-PT" sz="2400" dirty="0"/>
              <a:t> </a:t>
            </a:r>
            <a:r>
              <a:rPr lang="pt-PT" sz="2400" dirty="0" err="1"/>
              <a:t>around</a:t>
            </a:r>
            <a:r>
              <a:rPr lang="pt-PT" sz="2400" dirty="0"/>
              <a:t> </a:t>
            </a:r>
            <a:r>
              <a:rPr lang="pt-PT" sz="2400" dirty="0" err="1"/>
              <a:t>the</a:t>
            </a:r>
            <a:r>
              <a:rPr lang="pt-PT" sz="2400" dirty="0"/>
              <a:t> </a:t>
            </a:r>
            <a:r>
              <a:rPr lang="pt-PT" sz="2400" dirty="0" err="1"/>
              <a:t>search</a:t>
            </a:r>
            <a:r>
              <a:rPr lang="pt-PT" sz="2400" dirty="0"/>
              <a:t> </a:t>
            </a:r>
            <a:r>
              <a:rPr lang="pt-PT" sz="2400" dirty="0" err="1"/>
              <a:t>space</a:t>
            </a:r>
            <a:r>
              <a:rPr lang="pt-PT" sz="2400" dirty="0"/>
              <a:t> </a:t>
            </a:r>
            <a:r>
              <a:rPr lang="pt-PT" sz="2400" dirty="0" err="1"/>
              <a:t>and</a:t>
            </a:r>
            <a:r>
              <a:rPr lang="pt-PT" sz="2400" dirty="0"/>
              <a:t> </a:t>
            </a:r>
            <a:r>
              <a:rPr lang="pt-PT" sz="2400" dirty="0" err="1"/>
              <a:t>simply</a:t>
            </a:r>
            <a:r>
              <a:rPr lang="pt-PT" sz="2400" dirty="0"/>
              <a:t> </a:t>
            </a:r>
            <a:r>
              <a:rPr lang="pt-PT" sz="2400" dirty="0" err="1"/>
              <a:t>keeps</a:t>
            </a:r>
            <a:r>
              <a:rPr lang="pt-PT" sz="2400" dirty="0"/>
              <a:t> </a:t>
            </a:r>
            <a:r>
              <a:rPr lang="pt-PT" sz="2400" dirty="0" err="1"/>
              <a:t>the</a:t>
            </a:r>
            <a:r>
              <a:rPr lang="pt-PT" sz="2400" dirty="0"/>
              <a:t> </a:t>
            </a:r>
            <a:r>
              <a:rPr lang="pt-PT" sz="2400" dirty="0" err="1"/>
              <a:t>best</a:t>
            </a:r>
            <a:r>
              <a:rPr lang="pt-PT" sz="2400" dirty="0"/>
              <a:t> </a:t>
            </a:r>
            <a:r>
              <a:rPr lang="pt-PT" sz="2400" dirty="0" err="1"/>
              <a:t>solution</a:t>
            </a:r>
            <a:r>
              <a:rPr lang="pt-PT" sz="2400" dirty="0"/>
              <a:t> </a:t>
            </a:r>
            <a:r>
              <a:rPr lang="pt-PT" sz="2400" dirty="0" err="1"/>
              <a:t>found</a:t>
            </a:r>
            <a:r>
              <a:rPr lang="pt-PT" sz="2400" dirty="0"/>
              <a:t> </a:t>
            </a:r>
            <a:r>
              <a:rPr lang="pt-PT" sz="2400" dirty="0" err="1"/>
              <a:t>so</a:t>
            </a:r>
            <a:r>
              <a:rPr lang="pt-PT" sz="2400" dirty="0"/>
              <a:t> </a:t>
            </a:r>
            <a:r>
              <a:rPr lang="pt-PT" sz="2400" dirty="0" err="1"/>
              <a:t>far</a:t>
            </a:r>
            <a:r>
              <a:rPr lang="pt-PT" sz="2400" dirty="0"/>
              <a:t>) </a:t>
            </a:r>
          </a:p>
          <a:p>
            <a:endParaRPr lang="pt-PT" sz="2400" dirty="0"/>
          </a:p>
          <a:p>
            <a:r>
              <a:rPr lang="pt-PT" sz="2400" dirty="0"/>
              <a:t>2º  -&gt; </a:t>
            </a:r>
            <a:r>
              <a:rPr lang="pt-PT" sz="2400" b="1" dirty="0" err="1"/>
              <a:t>Hillclimbing</a:t>
            </a:r>
            <a:r>
              <a:rPr lang="pt-PT" sz="2400" dirty="0"/>
              <a:t> - </a:t>
            </a:r>
            <a:r>
              <a:rPr lang="pt-PT" sz="2400" dirty="0" err="1"/>
              <a:t>At</a:t>
            </a:r>
            <a:r>
              <a:rPr lang="pt-PT" sz="2400" dirty="0"/>
              <a:t> </a:t>
            </a:r>
            <a:r>
              <a:rPr lang="pt-PT" sz="2400" dirty="0" err="1"/>
              <a:t>each</a:t>
            </a:r>
            <a:r>
              <a:rPr lang="pt-PT" sz="2400" dirty="0"/>
              <a:t> time step, move to a </a:t>
            </a:r>
            <a:r>
              <a:rPr lang="pt-PT" sz="2400" dirty="0" err="1"/>
              <a:t>neighbour</a:t>
            </a:r>
            <a:r>
              <a:rPr lang="pt-PT" sz="2400" dirty="0"/>
              <a:t> </a:t>
            </a:r>
            <a:r>
              <a:rPr lang="pt-PT" sz="2400" dirty="0" err="1"/>
              <a:t>that</a:t>
            </a:r>
            <a:r>
              <a:rPr lang="pt-PT" sz="2400" dirty="0"/>
              <a:t> </a:t>
            </a:r>
            <a:r>
              <a:rPr lang="pt-PT" sz="2400" dirty="0" err="1"/>
              <a:t>is</a:t>
            </a:r>
            <a:r>
              <a:rPr lang="pt-PT" sz="2400" dirty="0"/>
              <a:t> </a:t>
            </a:r>
            <a:r>
              <a:rPr lang="pt-PT" sz="2400" dirty="0" err="1"/>
              <a:t>better</a:t>
            </a:r>
            <a:r>
              <a:rPr lang="pt-PT" sz="2400" dirty="0"/>
              <a:t> </a:t>
            </a:r>
            <a:r>
              <a:rPr lang="pt-PT" sz="2400" dirty="0" err="1"/>
              <a:t>than</a:t>
            </a:r>
            <a:r>
              <a:rPr lang="pt-PT" sz="2400" dirty="0"/>
              <a:t> </a:t>
            </a:r>
            <a:r>
              <a:rPr lang="pt-PT" sz="2400" dirty="0" err="1"/>
              <a:t>the</a:t>
            </a:r>
            <a:r>
              <a:rPr lang="pt-PT" sz="2400" dirty="0"/>
              <a:t> </a:t>
            </a:r>
            <a:r>
              <a:rPr lang="pt-PT" sz="2400" dirty="0" err="1"/>
              <a:t>current</a:t>
            </a:r>
            <a:r>
              <a:rPr lang="pt-PT" sz="2400" dirty="0"/>
              <a:t> </a:t>
            </a:r>
            <a:r>
              <a:rPr lang="pt-PT" sz="2400" dirty="0" err="1"/>
              <a:t>solution</a:t>
            </a:r>
            <a:r>
              <a:rPr lang="pt-PT" sz="2400" dirty="0"/>
              <a:t> </a:t>
            </a:r>
          </a:p>
        </p:txBody>
      </p:sp>
    </p:spTree>
    <p:extLst>
      <p:ext uri="{BB962C8B-B14F-4D97-AF65-F5344CB8AC3E}">
        <p14:creationId xmlns:p14="http://schemas.microsoft.com/office/powerpoint/2010/main" val="3617166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p:nvSpPr>
        <p:spPr>
          <a:xfrm>
            <a:off x="20472" y="227463"/>
            <a:ext cx="9144000" cy="769441"/>
          </a:xfrm>
          <a:prstGeom prst="rect">
            <a:avLst/>
          </a:prstGeom>
          <a:noFill/>
        </p:spPr>
        <p:txBody>
          <a:bodyPr wrap="square" rtlCol="0">
            <a:spAutoFit/>
          </a:bodyPr>
          <a:lstStyle/>
          <a:p>
            <a:pPr algn="ctr"/>
            <a:r>
              <a:rPr lang="en-US" sz="4400" b="1" dirty="0"/>
              <a:t>Preliminary results</a:t>
            </a:r>
          </a:p>
        </p:txBody>
      </p:sp>
      <p:sp>
        <p:nvSpPr>
          <p:cNvPr id="2" name="TextBox 3">
            <a:extLst>
              <a:ext uri="{FF2B5EF4-FFF2-40B4-BE49-F238E27FC236}">
                <a16:creationId xmlns:a16="http://schemas.microsoft.com/office/drawing/2014/main" id="{5E8B4F83-DBF1-2E98-5BDB-79A9CF952F6D}"/>
              </a:ext>
            </a:extLst>
          </p:cNvPr>
          <p:cNvSpPr txBox="1"/>
          <p:nvPr/>
        </p:nvSpPr>
        <p:spPr>
          <a:xfrm>
            <a:off x="739889" y="4190221"/>
            <a:ext cx="8455959" cy="1384995"/>
          </a:xfrm>
          <a:prstGeom prst="rect">
            <a:avLst/>
          </a:prstGeom>
          <a:noFill/>
        </p:spPr>
        <p:txBody>
          <a:bodyPr wrap="square" rtlCol="0">
            <a:spAutoFit/>
          </a:bodyPr>
          <a:lstStyle/>
          <a:p>
            <a:pPr marL="0" lvl="1"/>
            <a:r>
              <a:rPr lang="en-US" sz="2800" dirty="0"/>
              <a:t>Random search running all the houses and ends when it hits all 17 shots and searches the neighborhood when, using weights when it detects a hit</a:t>
            </a:r>
          </a:p>
        </p:txBody>
      </p:sp>
      <p:pic>
        <p:nvPicPr>
          <p:cNvPr id="3" name="Picture 4">
            <a:extLst>
              <a:ext uri="{FF2B5EF4-FFF2-40B4-BE49-F238E27FC236}">
                <a16:creationId xmlns:a16="http://schemas.microsoft.com/office/drawing/2014/main" id="{6CE98F8C-CD79-0470-1BA0-EB8063F1B9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899" y="1015519"/>
            <a:ext cx="25908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572D61E-15A7-B627-9BA3-A4B7F7CB6F9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9959" y="1088091"/>
            <a:ext cx="2617694" cy="26176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49A2B4A-C79B-67A3-986F-477B6EFB88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346" y="3646029"/>
            <a:ext cx="2590800" cy="2000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B9FF4FE-7852-7D20-A1CD-0D243DCD3A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4517" y="3705785"/>
            <a:ext cx="2105025" cy="190500"/>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a:extLst>
              <a:ext uri="{FF2B5EF4-FFF2-40B4-BE49-F238E27FC236}">
                <a16:creationId xmlns:a16="http://schemas.microsoft.com/office/drawing/2014/main" id="{EE73F492-CEED-336D-3503-340E09117A7B}"/>
              </a:ext>
            </a:extLst>
          </p:cNvPr>
          <p:cNvSpPr txBox="1"/>
          <p:nvPr/>
        </p:nvSpPr>
        <p:spPr>
          <a:xfrm>
            <a:off x="5917317" y="1018060"/>
            <a:ext cx="4643718" cy="369332"/>
          </a:xfrm>
          <a:prstGeom prst="rect">
            <a:avLst/>
          </a:prstGeom>
          <a:noFill/>
        </p:spPr>
        <p:txBody>
          <a:bodyPr wrap="square">
            <a:spAutoFit/>
          </a:bodyPr>
          <a:lstStyle/>
          <a:p>
            <a:r>
              <a:rPr lang="en-GB" sz="1800" b="0" i="0" dirty="0" err="1">
                <a:solidFill>
                  <a:srgbClr val="000000"/>
                </a:solidFill>
                <a:effectLst/>
                <a:latin typeface="LMRoman10-Regular"/>
              </a:rPr>
              <a:t>Hiilclimbing</a:t>
            </a:r>
            <a:r>
              <a:rPr lang="en-GB" sz="1800" b="0" i="0" dirty="0">
                <a:solidFill>
                  <a:srgbClr val="000000"/>
                </a:solidFill>
                <a:effectLst/>
                <a:latin typeface="LMRoman10-Regular"/>
              </a:rPr>
              <a:t>- speed test </a:t>
            </a:r>
            <a:r>
              <a:rPr lang="en-GB" sz="1800" b="0" i="0" dirty="0" err="1">
                <a:solidFill>
                  <a:srgbClr val="000000"/>
                </a:solidFill>
                <a:effectLst/>
                <a:latin typeface="LMRoman10-Regular"/>
              </a:rPr>
              <a:t>ramdom</a:t>
            </a:r>
            <a:r>
              <a:rPr lang="en-GB" sz="1800" b="0" i="0" dirty="0">
                <a:solidFill>
                  <a:srgbClr val="000000"/>
                </a:solidFill>
                <a:effectLst/>
                <a:latin typeface="LMRoman10-Regular"/>
              </a:rPr>
              <a:t> </a:t>
            </a:r>
            <a:endParaRPr lang="pt-PT" dirty="0"/>
          </a:p>
        </p:txBody>
      </p:sp>
      <p:sp>
        <p:nvSpPr>
          <p:cNvPr id="16" name="CaixaDeTexto 15">
            <a:extLst>
              <a:ext uri="{FF2B5EF4-FFF2-40B4-BE49-F238E27FC236}">
                <a16:creationId xmlns:a16="http://schemas.microsoft.com/office/drawing/2014/main" id="{4FC3AE9D-B217-3ABA-B16D-038A442270C8}"/>
              </a:ext>
            </a:extLst>
          </p:cNvPr>
          <p:cNvSpPr txBox="1"/>
          <p:nvPr/>
        </p:nvSpPr>
        <p:spPr>
          <a:xfrm>
            <a:off x="856740" y="963107"/>
            <a:ext cx="5024718" cy="369332"/>
          </a:xfrm>
          <a:prstGeom prst="rect">
            <a:avLst/>
          </a:prstGeom>
          <a:noFill/>
        </p:spPr>
        <p:txBody>
          <a:bodyPr wrap="square">
            <a:spAutoFit/>
          </a:bodyPr>
          <a:lstStyle/>
          <a:p>
            <a:r>
              <a:rPr lang="pt-PT" sz="1800" b="0" i="0" dirty="0">
                <a:solidFill>
                  <a:srgbClr val="000000"/>
                </a:solidFill>
                <a:effectLst/>
                <a:latin typeface="LMRoman10-Regular"/>
              </a:rPr>
              <a:t>Busca cega </a:t>
            </a:r>
            <a:endParaRPr lang="pt-PT" dirty="0"/>
          </a:p>
        </p:txBody>
      </p:sp>
      <p:pic>
        <p:nvPicPr>
          <p:cNvPr id="1036" name="Picture 12">
            <a:extLst>
              <a:ext uri="{FF2B5EF4-FFF2-40B4-BE49-F238E27FC236}">
                <a16:creationId xmlns:a16="http://schemas.microsoft.com/office/drawing/2014/main" id="{078E4A59-3E55-6668-20BF-27BC717A196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9150" y="1228359"/>
            <a:ext cx="2617695" cy="261769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F5C0CA5-77C4-37D6-007E-0393D5F4B9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6045" y="3705785"/>
            <a:ext cx="2590800" cy="200025"/>
          </a:xfrm>
          <a:prstGeom prst="rect">
            <a:avLst/>
          </a:prstGeom>
          <a:noFill/>
          <a:extLst>
            <a:ext uri="{909E8E84-426E-40DD-AFC4-6F175D3DCCD1}">
              <a14:hiddenFill xmlns:a14="http://schemas.microsoft.com/office/drawing/2010/main">
                <a:solidFill>
                  <a:srgbClr val="FFFFFF"/>
                </a:solidFill>
              </a14:hiddenFill>
            </a:ext>
          </a:extLst>
        </p:spPr>
      </p:pic>
      <p:sp>
        <p:nvSpPr>
          <p:cNvPr id="18" name="CaixaDeTexto 17">
            <a:extLst>
              <a:ext uri="{FF2B5EF4-FFF2-40B4-BE49-F238E27FC236}">
                <a16:creationId xmlns:a16="http://schemas.microsoft.com/office/drawing/2014/main" id="{14389CE5-5324-24B7-974B-BC996579C9A1}"/>
              </a:ext>
            </a:extLst>
          </p:cNvPr>
          <p:cNvSpPr txBox="1"/>
          <p:nvPr/>
        </p:nvSpPr>
        <p:spPr>
          <a:xfrm>
            <a:off x="3306045" y="5769909"/>
            <a:ext cx="5316070" cy="646331"/>
          </a:xfrm>
          <a:prstGeom prst="rect">
            <a:avLst/>
          </a:prstGeom>
          <a:noFill/>
        </p:spPr>
        <p:txBody>
          <a:bodyPr wrap="square">
            <a:spAutoFit/>
          </a:bodyPr>
          <a:lstStyle/>
          <a:p>
            <a:r>
              <a:rPr lang="en-US" sz="1800" b="0" i="0" dirty="0">
                <a:solidFill>
                  <a:srgbClr val="000000"/>
                </a:solidFill>
                <a:effectLst/>
                <a:latin typeface="Calibri" panose="020F0502020204030204" pitchFamily="34" charset="0"/>
              </a:rPr>
              <a:t>*</a:t>
            </a:r>
            <a:r>
              <a:rPr lang="en-US" sz="1800" b="0" i="0" dirty="0" err="1">
                <a:solidFill>
                  <a:srgbClr val="000000"/>
                </a:solidFill>
                <a:effectLst/>
                <a:latin typeface="Calibri" panose="020F0502020204030204" pitchFamily="34" charset="0"/>
              </a:rPr>
              <a:t>Hillclimbing</a:t>
            </a:r>
            <a:r>
              <a:rPr lang="en-US" sz="1800" b="0" i="0" dirty="0">
                <a:solidFill>
                  <a:srgbClr val="000000"/>
                </a:solidFill>
                <a:effectLst/>
                <a:latin typeface="Calibri" panose="020F0502020204030204" pitchFamily="34" charset="0"/>
              </a:rPr>
              <a:t> - At each time step, move to a </a:t>
            </a:r>
            <a:r>
              <a:rPr lang="en-US" sz="1800" b="0" i="0" dirty="0" err="1">
                <a:solidFill>
                  <a:srgbClr val="000000"/>
                </a:solidFill>
                <a:effectLst/>
                <a:latin typeface="Calibri" panose="020F0502020204030204" pitchFamily="34" charset="0"/>
              </a:rPr>
              <a:t>neighbour</a:t>
            </a:r>
            <a:r>
              <a:rPr lang="en-US" sz="1800" b="0" i="0" dirty="0">
                <a:solidFill>
                  <a:srgbClr val="000000"/>
                </a:solidFill>
                <a:effectLst/>
                <a:latin typeface="Calibri" panose="020F0502020204030204" pitchFamily="34" charset="0"/>
              </a:rPr>
              <a:t> that is better than the current solution </a:t>
            </a:r>
            <a:endParaRPr lang="pt-PT" dirty="0"/>
          </a:p>
        </p:txBody>
      </p:sp>
    </p:spTree>
    <p:extLst>
      <p:ext uri="{BB962C8B-B14F-4D97-AF65-F5344CB8AC3E}">
        <p14:creationId xmlns:p14="http://schemas.microsoft.com/office/powerpoint/2010/main" val="231449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p:nvSpPr>
        <p:spPr>
          <a:xfrm>
            <a:off x="20472" y="227463"/>
            <a:ext cx="9144000" cy="769441"/>
          </a:xfrm>
          <a:prstGeom prst="rect">
            <a:avLst/>
          </a:prstGeom>
          <a:noFill/>
        </p:spPr>
        <p:txBody>
          <a:bodyPr wrap="square" rtlCol="0">
            <a:spAutoFit/>
          </a:bodyPr>
          <a:lstStyle/>
          <a:p>
            <a:pPr algn="ctr"/>
            <a:r>
              <a:rPr lang="en-US" sz="4400" b="1" dirty="0"/>
              <a:t>Preliminary results</a:t>
            </a:r>
          </a:p>
        </p:txBody>
      </p:sp>
      <p:sp>
        <p:nvSpPr>
          <p:cNvPr id="2" name="TextBox 3">
            <a:extLst>
              <a:ext uri="{FF2B5EF4-FFF2-40B4-BE49-F238E27FC236}">
                <a16:creationId xmlns:a16="http://schemas.microsoft.com/office/drawing/2014/main" id="{5E8B4F83-DBF1-2E98-5BDB-79A9CF952F6D}"/>
              </a:ext>
            </a:extLst>
          </p:cNvPr>
          <p:cNvSpPr txBox="1"/>
          <p:nvPr/>
        </p:nvSpPr>
        <p:spPr>
          <a:xfrm>
            <a:off x="514350" y="1981200"/>
            <a:ext cx="3808578" cy="1938992"/>
          </a:xfrm>
          <a:prstGeom prst="rect">
            <a:avLst/>
          </a:prstGeom>
          <a:noFill/>
        </p:spPr>
        <p:txBody>
          <a:bodyPr wrap="square" rtlCol="0">
            <a:spAutoFit/>
          </a:bodyPr>
          <a:lstStyle/>
          <a:p>
            <a:pPr marL="0" lvl="1"/>
            <a:r>
              <a:rPr lang="en-US" sz="2400" dirty="0"/>
              <a:t>Next Ascent F visit the </a:t>
            </a:r>
            <a:r>
              <a:rPr lang="en-US" sz="2400" dirty="0" err="1"/>
              <a:t>neighbourhood</a:t>
            </a:r>
            <a:r>
              <a:rPr lang="en-US" sz="2400" dirty="0"/>
              <a:t> in a random order, and move to the first </a:t>
            </a:r>
            <a:r>
              <a:rPr lang="en-US" sz="2400" dirty="0" err="1"/>
              <a:t>neighbour</a:t>
            </a:r>
            <a:r>
              <a:rPr lang="en-US" sz="2400" dirty="0"/>
              <a:t> that improves upon the current solution </a:t>
            </a:r>
          </a:p>
        </p:txBody>
      </p:sp>
      <p:pic>
        <p:nvPicPr>
          <p:cNvPr id="3074" name="Picture 2" descr="Uma imagem com texto&#10;&#10;Descrição gerada automaticamente">
            <a:extLst>
              <a:ext uri="{FF2B5EF4-FFF2-40B4-BE49-F238E27FC236}">
                <a16:creationId xmlns:a16="http://schemas.microsoft.com/office/drawing/2014/main" id="{FC65573B-5B8B-F43F-A87B-C34C550FFC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143000"/>
            <a:ext cx="4133850"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569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p:nvSpPr>
        <p:spPr>
          <a:xfrm>
            <a:off x="20472" y="227463"/>
            <a:ext cx="9144000" cy="769441"/>
          </a:xfrm>
          <a:prstGeom prst="rect">
            <a:avLst/>
          </a:prstGeom>
          <a:noFill/>
        </p:spPr>
        <p:txBody>
          <a:bodyPr wrap="square" rtlCol="0">
            <a:spAutoFit/>
          </a:bodyPr>
          <a:lstStyle/>
          <a:p>
            <a:pPr algn="ctr"/>
            <a:r>
              <a:rPr lang="en-US" sz="4400" b="1" dirty="0"/>
              <a:t>Outline of what else needs to be done</a:t>
            </a:r>
          </a:p>
        </p:txBody>
      </p:sp>
      <p:sp>
        <p:nvSpPr>
          <p:cNvPr id="2" name="TextBox 3">
            <a:extLst>
              <a:ext uri="{FF2B5EF4-FFF2-40B4-BE49-F238E27FC236}">
                <a16:creationId xmlns:a16="http://schemas.microsoft.com/office/drawing/2014/main" id="{D4BF3869-CA42-9D48-88DF-3331C5DAF80F}"/>
              </a:ext>
            </a:extLst>
          </p:cNvPr>
          <p:cNvSpPr txBox="1"/>
          <p:nvPr/>
        </p:nvSpPr>
        <p:spPr>
          <a:xfrm>
            <a:off x="439572" y="1447800"/>
            <a:ext cx="8305800" cy="3539430"/>
          </a:xfrm>
          <a:prstGeom prst="rect">
            <a:avLst/>
          </a:prstGeom>
          <a:noFill/>
        </p:spPr>
        <p:txBody>
          <a:bodyPr wrap="square" rtlCol="0">
            <a:spAutoFit/>
          </a:bodyPr>
          <a:lstStyle/>
          <a:p>
            <a:pPr marL="0" lvl="1"/>
            <a:r>
              <a:rPr lang="en-US" sz="2800" dirty="0"/>
              <a:t>Improve the algorithm already built by so that the optimization is the best.</a:t>
            </a:r>
          </a:p>
          <a:p>
            <a:pPr marL="0" lvl="1"/>
            <a:endParaRPr lang="en-US" sz="2800" dirty="0"/>
          </a:p>
          <a:p>
            <a:pPr marL="0" lvl="1"/>
            <a:r>
              <a:rPr lang="en-US" sz="2800" dirty="0"/>
              <a:t>we proved that Battleships puzzles in general cannot be solved effectively. However, Battleships puzzles are often accompanied by their solution, for players to check their solution or to get a hint on how to arrive at the solution. </a:t>
            </a:r>
          </a:p>
        </p:txBody>
      </p:sp>
    </p:spTree>
    <p:extLst>
      <p:ext uri="{BB962C8B-B14F-4D97-AF65-F5344CB8AC3E}">
        <p14:creationId xmlns:p14="http://schemas.microsoft.com/office/powerpoint/2010/main" val="57274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p:nvSpPr>
        <p:spPr>
          <a:xfrm>
            <a:off x="20472" y="227463"/>
            <a:ext cx="9144000" cy="769441"/>
          </a:xfrm>
          <a:prstGeom prst="rect">
            <a:avLst/>
          </a:prstGeom>
          <a:noFill/>
        </p:spPr>
        <p:txBody>
          <a:bodyPr wrap="square" rtlCol="0">
            <a:spAutoFit/>
          </a:bodyPr>
          <a:lstStyle/>
          <a:p>
            <a:pPr algn="ctr"/>
            <a:r>
              <a:rPr lang="en-US" sz="4400" b="1" dirty="0"/>
              <a:t>Outline of what else needs to be done</a:t>
            </a:r>
          </a:p>
        </p:txBody>
      </p:sp>
      <p:sp>
        <p:nvSpPr>
          <p:cNvPr id="2" name="TextBox 3">
            <a:extLst>
              <a:ext uri="{FF2B5EF4-FFF2-40B4-BE49-F238E27FC236}">
                <a16:creationId xmlns:a16="http://schemas.microsoft.com/office/drawing/2014/main" id="{D4BF3869-CA42-9D48-88DF-3331C5DAF80F}"/>
              </a:ext>
            </a:extLst>
          </p:cNvPr>
          <p:cNvSpPr txBox="1"/>
          <p:nvPr/>
        </p:nvSpPr>
        <p:spPr>
          <a:xfrm>
            <a:off x="439572" y="2362200"/>
            <a:ext cx="8305800" cy="1384995"/>
          </a:xfrm>
          <a:prstGeom prst="rect">
            <a:avLst/>
          </a:prstGeom>
          <a:noFill/>
        </p:spPr>
        <p:txBody>
          <a:bodyPr wrap="square" rtlCol="0">
            <a:spAutoFit/>
          </a:bodyPr>
          <a:lstStyle/>
          <a:p>
            <a:pPr marL="0" lvl="1"/>
            <a:r>
              <a:rPr lang="en-US" sz="2800" dirty="0"/>
              <a:t>Finding the shortest and most efficient search space in this sense we will analyze and improve some algorithms already tested in the past.</a:t>
            </a:r>
          </a:p>
        </p:txBody>
      </p:sp>
    </p:spTree>
    <p:extLst>
      <p:ext uri="{BB962C8B-B14F-4D97-AF65-F5344CB8AC3E}">
        <p14:creationId xmlns:p14="http://schemas.microsoft.com/office/powerpoint/2010/main" val="2864982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723900" y="2895600"/>
                <a:ext cx="7696200" cy="769441"/>
              </a:xfrm>
              <a:prstGeom prst="rect">
                <a:avLst/>
              </a:prstGeom>
              <a:solidFill>
                <a:schemeClr val="bg1">
                  <a:alpha val="85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4400" b="1" i="1">
                          <a:latin typeface="Cambria Math" panose="02040503050406030204" pitchFamily="18" charset="0"/>
                        </a:rPr>
                        <m:t>𝑻𝒉𝒂𝒏𝒌</m:t>
                      </m:r>
                      <m:r>
                        <a:rPr lang="en-US" sz="4400" b="1" i="1">
                          <a:latin typeface="Cambria Math" panose="02040503050406030204" pitchFamily="18" charset="0"/>
                        </a:rPr>
                        <m:t> </m:t>
                      </m:r>
                      <m:r>
                        <a:rPr lang="en-US" sz="4400" b="1" i="1">
                          <a:latin typeface="Cambria Math" panose="02040503050406030204" pitchFamily="18" charset="0"/>
                        </a:rPr>
                        <m:t>𝒚𝒐𝒖</m:t>
                      </m:r>
                      <m:r>
                        <a:rPr lang="en-US" sz="4400" b="1" i="1">
                          <a:latin typeface="Cambria Math" panose="02040503050406030204" pitchFamily="18" charset="0"/>
                        </a:rPr>
                        <m:t> </m:t>
                      </m:r>
                      <m:r>
                        <a:rPr lang="en-US" sz="4400" b="1" i="1">
                          <a:latin typeface="Cambria Math" panose="02040503050406030204" pitchFamily="18" charset="0"/>
                        </a:rPr>
                        <m:t>𝒇𝒐𝒓</m:t>
                      </m:r>
                      <m:r>
                        <a:rPr lang="en-US" sz="4400" b="1" i="1">
                          <a:latin typeface="Cambria Math" panose="02040503050406030204" pitchFamily="18" charset="0"/>
                        </a:rPr>
                        <m:t> </m:t>
                      </m:r>
                      <m:r>
                        <a:rPr lang="en-US" sz="4400" b="1" i="1">
                          <a:latin typeface="Cambria Math" panose="02040503050406030204" pitchFamily="18" charset="0"/>
                        </a:rPr>
                        <m:t>𝒚𝒐𝒖𝒓</m:t>
                      </m:r>
                      <m:r>
                        <a:rPr lang="en-US" sz="4400" b="1" i="1">
                          <a:latin typeface="Cambria Math" panose="02040503050406030204" pitchFamily="18" charset="0"/>
                        </a:rPr>
                        <m:t> </m:t>
                      </m:r>
                      <m:r>
                        <a:rPr lang="en-US" sz="4400" b="1" i="1">
                          <a:latin typeface="Cambria Math" panose="02040503050406030204" pitchFamily="18" charset="0"/>
                        </a:rPr>
                        <m:t>𝒂𝒕𝒕𝒆𝒏𝒕𝒊𝒐𝒏</m:t>
                      </m:r>
                      <m:r>
                        <a:rPr lang="en-US" sz="4400" b="1" i="1">
                          <a:latin typeface="Cambria Math" panose="02040503050406030204" pitchFamily="18" charset="0"/>
                        </a:rPr>
                        <m:t>!</m:t>
                      </m:r>
                    </m:oMath>
                  </m:oMathPara>
                </a14:m>
                <a:endParaRPr lang="en-US" sz="4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723900" y="2895600"/>
                <a:ext cx="7696200" cy="769441"/>
              </a:xfrm>
              <a:prstGeom prst="rect">
                <a:avLst/>
              </a:prstGeom>
              <a:blipFill>
                <a:blip r:embed="rId4"/>
                <a:stretch>
                  <a:fillRect l="-4517" r="-2456"/>
                </a:stretch>
              </a:blipFill>
            </p:spPr>
            <p:txBody>
              <a:bodyPr/>
              <a:lstStyle/>
              <a:p>
                <a:r>
                  <a:rPr lang="pt-PT">
                    <a:noFill/>
                  </a:rPr>
                  <a:t> </a:t>
                </a:r>
              </a:p>
            </p:txBody>
          </p:sp>
        </mc:Fallback>
      </mc:AlternateContent>
      <p:sp>
        <p:nvSpPr>
          <p:cNvPr id="8" name="TextBox 7"/>
          <p:cNvSpPr txBox="1"/>
          <p:nvPr/>
        </p:nvSpPr>
        <p:spPr>
          <a:xfrm>
            <a:off x="8610600" y="6642556"/>
            <a:ext cx="1828800" cy="215444"/>
          </a:xfrm>
          <a:prstGeom prst="rect">
            <a:avLst/>
          </a:prstGeom>
          <a:noFill/>
        </p:spPr>
        <p:txBody>
          <a:bodyPr wrap="square" rtlCol="0">
            <a:spAutoFit/>
          </a:bodyPr>
          <a:lstStyle/>
          <a:p>
            <a:r>
              <a:rPr lang="en-US" sz="800" dirty="0"/>
              <a:t>© 2022</a:t>
            </a:r>
          </a:p>
        </p:txBody>
      </p:sp>
    </p:spTree>
    <p:extLst>
      <p:ext uri="{BB962C8B-B14F-4D97-AF65-F5344CB8AC3E}">
        <p14:creationId xmlns:p14="http://schemas.microsoft.com/office/powerpoint/2010/main" val="2880327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69"/>
            <a:ext cx="9144000" cy="6858000"/>
          </a:xfrm>
          <a:prstGeom prst="rect">
            <a:avLst/>
          </a:prstGeom>
        </p:spPr>
      </p:pic>
      <p:sp>
        <p:nvSpPr>
          <p:cNvPr id="3" name="TextBox 2"/>
          <p:cNvSpPr txBox="1"/>
          <p:nvPr/>
        </p:nvSpPr>
        <p:spPr>
          <a:xfrm>
            <a:off x="723900" y="46892"/>
            <a:ext cx="7696199" cy="769441"/>
          </a:xfrm>
          <a:prstGeom prst="rect">
            <a:avLst/>
          </a:prstGeom>
          <a:noFill/>
        </p:spPr>
        <p:txBody>
          <a:bodyPr wrap="square" rtlCol="0">
            <a:spAutoFit/>
          </a:bodyPr>
          <a:lstStyle/>
          <a:p>
            <a:pPr algn="ctr"/>
            <a:r>
              <a:rPr lang="en-US" sz="4400" b="1" dirty="0"/>
              <a:t>Introduction</a:t>
            </a:r>
          </a:p>
        </p:txBody>
      </p:sp>
      <p:sp>
        <p:nvSpPr>
          <p:cNvPr id="4" name="TextBox 3"/>
          <p:cNvSpPr txBox="1"/>
          <p:nvPr/>
        </p:nvSpPr>
        <p:spPr>
          <a:xfrm>
            <a:off x="381000" y="1752600"/>
            <a:ext cx="8534400" cy="2677656"/>
          </a:xfrm>
          <a:prstGeom prst="rect">
            <a:avLst/>
          </a:prstGeom>
          <a:solidFill>
            <a:schemeClr val="bg1"/>
          </a:solidFill>
        </p:spPr>
        <p:txBody>
          <a:bodyPr wrap="square" rtlCol="0">
            <a:spAutoFit/>
          </a:bodyPr>
          <a:lstStyle/>
          <a:p>
            <a:pPr marL="0" lvl="1"/>
            <a:r>
              <a:rPr lang="en-US" sz="2800" dirty="0"/>
              <a:t>We consider this problem a </a:t>
            </a:r>
            <a:r>
              <a:rPr lang="en-US" sz="2800" dirty="0" err="1"/>
              <a:t>geometrixc</a:t>
            </a:r>
            <a:r>
              <a:rPr lang="en-US" sz="2800" dirty="0"/>
              <a:t> problem inspired by the children game ‘Battleship’. The Wikipedia description of this game: </a:t>
            </a:r>
          </a:p>
          <a:p>
            <a:pPr marL="0" lvl="1"/>
            <a:endParaRPr lang="en-US" sz="2800" dirty="0"/>
          </a:p>
          <a:p>
            <a:pPr marL="0" lvl="1"/>
            <a:r>
              <a:rPr lang="en-US" sz="2800" dirty="0"/>
              <a:t>‘Battleship (also Battleships or Sea Battle) is a strategy type guessing game for two players. </a:t>
            </a:r>
          </a:p>
        </p:txBody>
      </p:sp>
    </p:spTree>
    <p:extLst>
      <p:ext uri="{BB962C8B-B14F-4D97-AF65-F5344CB8AC3E}">
        <p14:creationId xmlns:p14="http://schemas.microsoft.com/office/powerpoint/2010/main" val="2934280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69"/>
            <a:ext cx="9144000" cy="6858000"/>
          </a:xfrm>
          <a:prstGeom prst="rect">
            <a:avLst/>
          </a:prstGeom>
        </p:spPr>
      </p:pic>
      <p:sp>
        <p:nvSpPr>
          <p:cNvPr id="3" name="TextBox 2"/>
          <p:cNvSpPr txBox="1"/>
          <p:nvPr/>
        </p:nvSpPr>
        <p:spPr>
          <a:xfrm>
            <a:off x="723900" y="46892"/>
            <a:ext cx="7696199" cy="769441"/>
          </a:xfrm>
          <a:prstGeom prst="rect">
            <a:avLst/>
          </a:prstGeom>
          <a:noFill/>
        </p:spPr>
        <p:txBody>
          <a:bodyPr wrap="square" rtlCol="0">
            <a:spAutoFit/>
          </a:bodyPr>
          <a:lstStyle/>
          <a:p>
            <a:pPr algn="ctr"/>
            <a:r>
              <a:rPr lang="en-US" sz="4400" b="1" dirty="0"/>
              <a:t>Introduction</a:t>
            </a:r>
          </a:p>
        </p:txBody>
      </p:sp>
      <p:sp>
        <p:nvSpPr>
          <p:cNvPr id="4" name="TextBox 3"/>
          <p:cNvSpPr txBox="1"/>
          <p:nvPr/>
        </p:nvSpPr>
        <p:spPr>
          <a:xfrm>
            <a:off x="304799" y="1905000"/>
            <a:ext cx="8534400" cy="2677656"/>
          </a:xfrm>
          <a:prstGeom prst="rect">
            <a:avLst/>
          </a:prstGeom>
          <a:solidFill>
            <a:schemeClr val="bg1"/>
          </a:solidFill>
        </p:spPr>
        <p:txBody>
          <a:bodyPr wrap="square" rtlCol="0">
            <a:spAutoFit/>
          </a:bodyPr>
          <a:lstStyle/>
          <a:p>
            <a:pPr marL="0" lvl="1"/>
            <a:r>
              <a:rPr lang="en-US" sz="2800" dirty="0"/>
              <a:t>It is played on ruled grids (paper or board) on which each player’s fleet of ships (including battleships) are marked. The locations of the fleets are concealed from the other player. Players alternate turns calling “shots” at the other player’s ships, and the objective of the game is to destroy the opposing player’s fleet.’</a:t>
            </a:r>
          </a:p>
        </p:txBody>
      </p:sp>
    </p:spTree>
    <p:extLst>
      <p:ext uri="{BB962C8B-B14F-4D97-AF65-F5344CB8AC3E}">
        <p14:creationId xmlns:p14="http://schemas.microsoft.com/office/powerpoint/2010/main" val="769650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69"/>
            <a:ext cx="9144000" cy="6858000"/>
          </a:xfrm>
          <a:prstGeom prst="rect">
            <a:avLst/>
          </a:prstGeom>
        </p:spPr>
      </p:pic>
      <p:sp>
        <p:nvSpPr>
          <p:cNvPr id="3" name="TextBox 2"/>
          <p:cNvSpPr txBox="1"/>
          <p:nvPr/>
        </p:nvSpPr>
        <p:spPr>
          <a:xfrm>
            <a:off x="723900" y="46892"/>
            <a:ext cx="7696199" cy="769441"/>
          </a:xfrm>
          <a:prstGeom prst="rect">
            <a:avLst/>
          </a:prstGeom>
          <a:noFill/>
        </p:spPr>
        <p:txBody>
          <a:bodyPr wrap="square" rtlCol="0">
            <a:spAutoFit/>
          </a:bodyPr>
          <a:lstStyle/>
          <a:p>
            <a:pPr algn="ctr"/>
            <a:r>
              <a:rPr lang="en-US" sz="4400" b="1" dirty="0"/>
              <a:t>Problem that you will be solving</a:t>
            </a:r>
          </a:p>
        </p:txBody>
      </p:sp>
      <p:sp>
        <p:nvSpPr>
          <p:cNvPr id="4" name="TextBox 3"/>
          <p:cNvSpPr txBox="1"/>
          <p:nvPr/>
        </p:nvSpPr>
        <p:spPr>
          <a:xfrm>
            <a:off x="533400" y="1228397"/>
            <a:ext cx="8305800" cy="4339650"/>
          </a:xfrm>
          <a:prstGeom prst="rect">
            <a:avLst/>
          </a:prstGeom>
          <a:noFill/>
        </p:spPr>
        <p:txBody>
          <a:bodyPr wrap="square" rtlCol="0">
            <a:spAutoFit/>
          </a:bodyPr>
          <a:lstStyle/>
          <a:p>
            <a:pPr marL="514350" lvl="1" indent="-514350">
              <a:buFontTx/>
              <a:buAutoNum type="arabicPeriod"/>
            </a:pPr>
            <a:r>
              <a:rPr lang="en-US" sz="2800" dirty="0"/>
              <a:t>The user places 5 ships randomly on the game board and the opponent has to sink the ships.</a:t>
            </a:r>
          </a:p>
          <a:p>
            <a:pPr marL="514350" lvl="1" indent="-514350">
              <a:buFontTx/>
              <a:buAutoNum type="arabicPeriod"/>
            </a:pPr>
            <a:endParaRPr lang="en-US" sz="2800" dirty="0"/>
          </a:p>
          <a:p>
            <a:pPr marL="514350" lvl="1" indent="-514350">
              <a:buFontTx/>
              <a:buAutoNum type="arabicPeriod"/>
            </a:pPr>
            <a:r>
              <a:rPr lang="en-US" sz="2800" dirty="0"/>
              <a:t>Objective: The opponent hits all ships minimizing the number of missed shots.</a:t>
            </a:r>
          </a:p>
          <a:p>
            <a:pPr marL="514350" lvl="1" indent="-514350">
              <a:buFontTx/>
              <a:buAutoNum type="arabicPeriod"/>
            </a:pPr>
            <a:endParaRPr lang="en-US" sz="2800" dirty="0"/>
          </a:p>
          <a:p>
            <a:pPr marL="514350" lvl="1" indent="-514350">
              <a:buFontTx/>
              <a:buAutoNum type="arabicPeriod"/>
            </a:pPr>
            <a:r>
              <a:rPr lang="en-US" sz="2800" dirty="0"/>
              <a:t>Problem classified as NP-complete problems presented on </a:t>
            </a:r>
            <a:r>
              <a:rPr lang="en-US" sz="2800" dirty="0" err="1"/>
              <a:t>wikipedia</a:t>
            </a:r>
            <a:r>
              <a:rPr lang="en-US" sz="2800" dirty="0"/>
              <a:t> at</a:t>
            </a:r>
          </a:p>
          <a:p>
            <a:pPr marL="0" lvl="1"/>
            <a:endParaRPr lang="en-US" sz="2800" dirty="0"/>
          </a:p>
          <a:p>
            <a:pPr marL="0" lvl="1"/>
            <a:r>
              <a:rPr lang="en-US" sz="2400" dirty="0"/>
              <a:t> </a:t>
            </a:r>
            <a:r>
              <a:rPr lang="en-US" sz="2400" b="1" dirty="0"/>
              <a:t>https://en.wikipedia.org/wiki/List_of_NP-complete_problems</a:t>
            </a:r>
          </a:p>
        </p:txBody>
      </p:sp>
    </p:spTree>
    <p:extLst>
      <p:ext uri="{BB962C8B-B14F-4D97-AF65-F5344CB8AC3E}">
        <p14:creationId xmlns:p14="http://schemas.microsoft.com/office/powerpoint/2010/main" val="2764135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p:nvSpPr>
        <p:spPr>
          <a:xfrm>
            <a:off x="914400" y="-66020"/>
            <a:ext cx="457200" cy="523220"/>
          </a:xfrm>
          <a:prstGeom prst="rect">
            <a:avLst/>
          </a:prstGeom>
          <a:noFill/>
        </p:spPr>
        <p:txBody>
          <a:bodyPr wrap="square" rtlCol="0">
            <a:spAutoFit/>
          </a:bodyPr>
          <a:lstStyle/>
          <a:p>
            <a:pPr algn="ctr"/>
            <a:r>
              <a:rPr lang="en-US" sz="2800" b="1" dirty="0">
                <a:solidFill>
                  <a:schemeClr val="tx1">
                    <a:lumMod val="95000"/>
                    <a:lumOff val="5000"/>
                  </a:schemeClr>
                </a:solidFill>
                <a:latin typeface="Arial" pitchFamily="34" charset="0"/>
                <a:cs typeface="Arial" pitchFamily="34" charset="0"/>
              </a:rPr>
              <a:t>1</a:t>
            </a:r>
          </a:p>
        </p:txBody>
      </p:sp>
      <p:sp>
        <p:nvSpPr>
          <p:cNvPr id="5" name="TextBox 4"/>
          <p:cNvSpPr txBox="1"/>
          <p:nvPr/>
        </p:nvSpPr>
        <p:spPr>
          <a:xfrm>
            <a:off x="1937982" y="-76200"/>
            <a:ext cx="457200" cy="523220"/>
          </a:xfrm>
          <a:prstGeom prst="rect">
            <a:avLst/>
          </a:prstGeom>
          <a:noFill/>
        </p:spPr>
        <p:txBody>
          <a:bodyPr wrap="square" rtlCol="0">
            <a:spAutoFit/>
          </a:bodyPr>
          <a:lstStyle/>
          <a:p>
            <a:pPr algn="ctr"/>
            <a:r>
              <a:rPr lang="en-US" sz="2800" b="1" dirty="0">
                <a:solidFill>
                  <a:schemeClr val="tx1">
                    <a:lumMod val="95000"/>
                    <a:lumOff val="5000"/>
                  </a:schemeClr>
                </a:solidFill>
                <a:latin typeface="Arial" pitchFamily="34" charset="0"/>
                <a:cs typeface="Arial" pitchFamily="34" charset="0"/>
              </a:rPr>
              <a:t>2</a:t>
            </a:r>
          </a:p>
        </p:txBody>
      </p:sp>
      <p:sp>
        <p:nvSpPr>
          <p:cNvPr id="6" name="TextBox 5"/>
          <p:cNvSpPr txBox="1"/>
          <p:nvPr/>
        </p:nvSpPr>
        <p:spPr>
          <a:xfrm>
            <a:off x="2928582" y="-76200"/>
            <a:ext cx="457200" cy="523220"/>
          </a:xfrm>
          <a:prstGeom prst="rect">
            <a:avLst/>
          </a:prstGeom>
          <a:noFill/>
        </p:spPr>
        <p:txBody>
          <a:bodyPr wrap="square" rtlCol="0">
            <a:spAutoFit/>
          </a:bodyPr>
          <a:lstStyle/>
          <a:p>
            <a:pPr algn="ctr"/>
            <a:r>
              <a:rPr lang="en-US" sz="2800" b="1" dirty="0">
                <a:solidFill>
                  <a:schemeClr val="tx1">
                    <a:lumMod val="95000"/>
                    <a:lumOff val="5000"/>
                  </a:schemeClr>
                </a:solidFill>
                <a:latin typeface="Arial" pitchFamily="34" charset="0"/>
                <a:cs typeface="Arial" pitchFamily="34" charset="0"/>
              </a:rPr>
              <a:t>3</a:t>
            </a:r>
          </a:p>
        </p:txBody>
      </p:sp>
      <p:sp>
        <p:nvSpPr>
          <p:cNvPr id="7" name="TextBox 6"/>
          <p:cNvSpPr txBox="1"/>
          <p:nvPr/>
        </p:nvSpPr>
        <p:spPr>
          <a:xfrm>
            <a:off x="3919182" y="-76200"/>
            <a:ext cx="457200" cy="523220"/>
          </a:xfrm>
          <a:prstGeom prst="rect">
            <a:avLst/>
          </a:prstGeom>
          <a:noFill/>
        </p:spPr>
        <p:txBody>
          <a:bodyPr wrap="square" rtlCol="0">
            <a:spAutoFit/>
          </a:bodyPr>
          <a:lstStyle/>
          <a:p>
            <a:pPr algn="ctr"/>
            <a:r>
              <a:rPr lang="en-US" sz="2800" b="1" dirty="0">
                <a:solidFill>
                  <a:schemeClr val="tx1">
                    <a:lumMod val="95000"/>
                    <a:lumOff val="5000"/>
                  </a:schemeClr>
                </a:solidFill>
                <a:latin typeface="Arial" pitchFamily="34" charset="0"/>
                <a:cs typeface="Arial" pitchFamily="34" charset="0"/>
              </a:rPr>
              <a:t>4</a:t>
            </a:r>
          </a:p>
        </p:txBody>
      </p:sp>
      <p:sp>
        <p:nvSpPr>
          <p:cNvPr id="8" name="TextBox 7"/>
          <p:cNvSpPr txBox="1"/>
          <p:nvPr/>
        </p:nvSpPr>
        <p:spPr>
          <a:xfrm>
            <a:off x="4996217" y="-66020"/>
            <a:ext cx="457200" cy="523220"/>
          </a:xfrm>
          <a:prstGeom prst="rect">
            <a:avLst/>
          </a:prstGeom>
          <a:noFill/>
        </p:spPr>
        <p:txBody>
          <a:bodyPr wrap="square" rtlCol="0">
            <a:spAutoFit/>
          </a:bodyPr>
          <a:lstStyle/>
          <a:p>
            <a:pPr algn="ctr"/>
            <a:r>
              <a:rPr lang="en-US" sz="2800" b="1" dirty="0">
                <a:solidFill>
                  <a:schemeClr val="tx1">
                    <a:lumMod val="95000"/>
                    <a:lumOff val="5000"/>
                  </a:schemeClr>
                </a:solidFill>
                <a:latin typeface="Arial" pitchFamily="34" charset="0"/>
                <a:cs typeface="Arial" pitchFamily="34" charset="0"/>
              </a:rPr>
              <a:t>5</a:t>
            </a:r>
          </a:p>
        </p:txBody>
      </p:sp>
      <p:sp>
        <p:nvSpPr>
          <p:cNvPr id="9" name="TextBox 8"/>
          <p:cNvSpPr txBox="1"/>
          <p:nvPr/>
        </p:nvSpPr>
        <p:spPr>
          <a:xfrm>
            <a:off x="5986817" y="-76200"/>
            <a:ext cx="457200" cy="523220"/>
          </a:xfrm>
          <a:prstGeom prst="rect">
            <a:avLst/>
          </a:prstGeom>
          <a:noFill/>
        </p:spPr>
        <p:txBody>
          <a:bodyPr wrap="square" rtlCol="0">
            <a:spAutoFit/>
          </a:bodyPr>
          <a:lstStyle/>
          <a:p>
            <a:pPr algn="ctr"/>
            <a:r>
              <a:rPr lang="en-US" sz="2800" b="1" dirty="0">
                <a:solidFill>
                  <a:schemeClr val="tx1">
                    <a:lumMod val="95000"/>
                    <a:lumOff val="5000"/>
                  </a:schemeClr>
                </a:solidFill>
                <a:latin typeface="Arial" pitchFamily="34" charset="0"/>
                <a:cs typeface="Arial" pitchFamily="34" charset="0"/>
              </a:rPr>
              <a:t>6</a:t>
            </a:r>
          </a:p>
        </p:txBody>
      </p:sp>
      <p:sp>
        <p:nvSpPr>
          <p:cNvPr id="10" name="TextBox 9"/>
          <p:cNvSpPr txBox="1"/>
          <p:nvPr/>
        </p:nvSpPr>
        <p:spPr>
          <a:xfrm>
            <a:off x="92122" y="652790"/>
            <a:ext cx="457200" cy="523220"/>
          </a:xfrm>
          <a:prstGeom prst="rect">
            <a:avLst/>
          </a:prstGeom>
          <a:noFill/>
        </p:spPr>
        <p:txBody>
          <a:bodyPr wrap="square" rtlCol="0">
            <a:spAutoFit/>
          </a:bodyPr>
          <a:lstStyle/>
          <a:p>
            <a:pPr algn="ctr"/>
            <a:r>
              <a:rPr lang="en-US" sz="2800" b="1" dirty="0">
                <a:solidFill>
                  <a:schemeClr val="tx1">
                    <a:lumMod val="95000"/>
                    <a:lumOff val="5000"/>
                  </a:schemeClr>
                </a:solidFill>
                <a:latin typeface="Arial" pitchFamily="34" charset="0"/>
                <a:cs typeface="Arial" pitchFamily="34" charset="0"/>
              </a:rPr>
              <a:t>A</a:t>
            </a:r>
          </a:p>
        </p:txBody>
      </p:sp>
      <p:sp>
        <p:nvSpPr>
          <p:cNvPr id="11" name="TextBox 10"/>
          <p:cNvSpPr txBox="1"/>
          <p:nvPr/>
        </p:nvSpPr>
        <p:spPr>
          <a:xfrm>
            <a:off x="76200" y="1567190"/>
            <a:ext cx="457200" cy="523220"/>
          </a:xfrm>
          <a:prstGeom prst="rect">
            <a:avLst/>
          </a:prstGeom>
          <a:noFill/>
        </p:spPr>
        <p:txBody>
          <a:bodyPr wrap="square" rtlCol="0">
            <a:spAutoFit/>
          </a:bodyPr>
          <a:lstStyle/>
          <a:p>
            <a:pPr algn="ctr"/>
            <a:r>
              <a:rPr lang="en-US" sz="2800" b="1" dirty="0">
                <a:solidFill>
                  <a:schemeClr val="tx1">
                    <a:lumMod val="95000"/>
                    <a:lumOff val="5000"/>
                  </a:schemeClr>
                </a:solidFill>
                <a:latin typeface="Arial" pitchFamily="34" charset="0"/>
                <a:cs typeface="Arial" pitchFamily="34" charset="0"/>
              </a:rPr>
              <a:t>B</a:t>
            </a:r>
          </a:p>
        </p:txBody>
      </p:sp>
      <p:sp>
        <p:nvSpPr>
          <p:cNvPr id="12" name="TextBox 11"/>
          <p:cNvSpPr txBox="1"/>
          <p:nvPr/>
        </p:nvSpPr>
        <p:spPr>
          <a:xfrm>
            <a:off x="76200" y="2481590"/>
            <a:ext cx="457200" cy="523220"/>
          </a:xfrm>
          <a:prstGeom prst="rect">
            <a:avLst/>
          </a:prstGeom>
          <a:noFill/>
        </p:spPr>
        <p:txBody>
          <a:bodyPr wrap="square" rtlCol="0">
            <a:spAutoFit/>
          </a:bodyPr>
          <a:lstStyle/>
          <a:p>
            <a:pPr algn="ctr"/>
            <a:r>
              <a:rPr lang="en-US" sz="2800" b="1" dirty="0">
                <a:solidFill>
                  <a:schemeClr val="tx1">
                    <a:lumMod val="95000"/>
                    <a:lumOff val="5000"/>
                  </a:schemeClr>
                </a:solidFill>
                <a:latin typeface="Arial" pitchFamily="34" charset="0"/>
                <a:cs typeface="Arial" pitchFamily="34" charset="0"/>
              </a:rPr>
              <a:t>C</a:t>
            </a:r>
          </a:p>
        </p:txBody>
      </p:sp>
      <p:sp>
        <p:nvSpPr>
          <p:cNvPr id="13" name="TextBox 12"/>
          <p:cNvSpPr txBox="1"/>
          <p:nvPr/>
        </p:nvSpPr>
        <p:spPr>
          <a:xfrm>
            <a:off x="92122" y="3395990"/>
            <a:ext cx="457200" cy="523220"/>
          </a:xfrm>
          <a:prstGeom prst="rect">
            <a:avLst/>
          </a:prstGeom>
          <a:noFill/>
        </p:spPr>
        <p:txBody>
          <a:bodyPr wrap="square" rtlCol="0">
            <a:spAutoFit/>
          </a:bodyPr>
          <a:lstStyle/>
          <a:p>
            <a:pPr algn="ctr"/>
            <a:r>
              <a:rPr lang="en-US" sz="2800" b="1" dirty="0">
                <a:solidFill>
                  <a:schemeClr val="tx1">
                    <a:lumMod val="95000"/>
                    <a:lumOff val="5000"/>
                  </a:schemeClr>
                </a:solidFill>
                <a:latin typeface="Arial" pitchFamily="34" charset="0"/>
                <a:cs typeface="Arial" pitchFamily="34" charset="0"/>
              </a:rPr>
              <a:t>D</a:t>
            </a:r>
          </a:p>
        </p:txBody>
      </p:sp>
      <p:sp>
        <p:nvSpPr>
          <p:cNvPr id="60" name="TextBox 59"/>
          <p:cNvSpPr txBox="1"/>
          <p:nvPr/>
        </p:nvSpPr>
        <p:spPr>
          <a:xfrm>
            <a:off x="6977417" y="-66020"/>
            <a:ext cx="457200" cy="523220"/>
          </a:xfrm>
          <a:prstGeom prst="rect">
            <a:avLst/>
          </a:prstGeom>
          <a:noFill/>
        </p:spPr>
        <p:txBody>
          <a:bodyPr wrap="square" rtlCol="0">
            <a:spAutoFit/>
          </a:bodyPr>
          <a:lstStyle/>
          <a:p>
            <a:pPr algn="ctr"/>
            <a:r>
              <a:rPr lang="en-US" sz="2800" b="1" dirty="0">
                <a:solidFill>
                  <a:schemeClr val="tx1">
                    <a:lumMod val="95000"/>
                    <a:lumOff val="5000"/>
                  </a:schemeClr>
                </a:solidFill>
                <a:latin typeface="Arial" pitchFamily="34" charset="0"/>
                <a:cs typeface="Arial" pitchFamily="34" charset="0"/>
              </a:rPr>
              <a:t>7</a:t>
            </a:r>
          </a:p>
        </p:txBody>
      </p:sp>
      <p:sp>
        <p:nvSpPr>
          <p:cNvPr id="61" name="TextBox 60"/>
          <p:cNvSpPr txBox="1"/>
          <p:nvPr/>
        </p:nvSpPr>
        <p:spPr>
          <a:xfrm>
            <a:off x="7968017" y="-66020"/>
            <a:ext cx="457200" cy="523220"/>
          </a:xfrm>
          <a:prstGeom prst="rect">
            <a:avLst/>
          </a:prstGeom>
          <a:noFill/>
        </p:spPr>
        <p:txBody>
          <a:bodyPr wrap="square" rtlCol="0">
            <a:spAutoFit/>
          </a:bodyPr>
          <a:lstStyle/>
          <a:p>
            <a:pPr algn="ctr"/>
            <a:r>
              <a:rPr lang="en-US" sz="2800" b="1" dirty="0">
                <a:solidFill>
                  <a:schemeClr val="tx1">
                    <a:lumMod val="95000"/>
                    <a:lumOff val="5000"/>
                  </a:schemeClr>
                </a:solidFill>
                <a:latin typeface="Arial" pitchFamily="34" charset="0"/>
                <a:cs typeface="Arial" pitchFamily="34" charset="0"/>
              </a:rPr>
              <a:t>8</a:t>
            </a:r>
          </a:p>
        </p:txBody>
      </p:sp>
      <p:sp>
        <p:nvSpPr>
          <p:cNvPr id="14" name="Rectangle 13"/>
          <p:cNvSpPr/>
          <p:nvPr/>
        </p:nvSpPr>
        <p:spPr>
          <a:xfrm>
            <a:off x="2667000" y="5105400"/>
            <a:ext cx="6019800" cy="1676400"/>
          </a:xfrm>
          <a:prstGeom prst="rect">
            <a:avLst/>
          </a:prstGeom>
          <a:solidFill>
            <a:schemeClr val="bg1">
              <a:lumMod val="8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2879678" y="5181600"/>
            <a:ext cx="473122" cy="369332"/>
          </a:xfrm>
          <a:prstGeom prst="rect">
            <a:avLst/>
          </a:prstGeom>
          <a:noFill/>
        </p:spPr>
        <p:txBody>
          <a:bodyPr wrap="square" rtlCol="0">
            <a:spAutoFit/>
          </a:bodyPr>
          <a:lstStyle/>
          <a:p>
            <a:r>
              <a:rPr lang="en-US" b="1" dirty="0">
                <a:hlinkClick r:id="rId7" action="ppaction://hlinksldjump"/>
              </a:rPr>
              <a:t>A1</a:t>
            </a:r>
            <a:endParaRPr lang="en-US" b="1" dirty="0"/>
          </a:p>
        </p:txBody>
      </p:sp>
      <p:sp>
        <p:nvSpPr>
          <p:cNvPr id="65" name="TextBox 64"/>
          <p:cNvSpPr txBox="1"/>
          <p:nvPr/>
        </p:nvSpPr>
        <p:spPr>
          <a:xfrm>
            <a:off x="3581400" y="5181600"/>
            <a:ext cx="473122" cy="369332"/>
          </a:xfrm>
          <a:prstGeom prst="rect">
            <a:avLst/>
          </a:prstGeom>
          <a:noFill/>
        </p:spPr>
        <p:txBody>
          <a:bodyPr wrap="square" rtlCol="0">
            <a:spAutoFit/>
          </a:bodyPr>
          <a:lstStyle/>
          <a:p>
            <a:r>
              <a:rPr lang="en-US" b="1" dirty="0">
                <a:hlinkClick r:id="rId7" action="ppaction://hlinksldjump"/>
              </a:rPr>
              <a:t>A2</a:t>
            </a:r>
            <a:endParaRPr lang="en-US" b="1" dirty="0"/>
          </a:p>
        </p:txBody>
      </p:sp>
      <p:sp>
        <p:nvSpPr>
          <p:cNvPr id="66" name="TextBox 65"/>
          <p:cNvSpPr txBox="1"/>
          <p:nvPr/>
        </p:nvSpPr>
        <p:spPr>
          <a:xfrm>
            <a:off x="4343400" y="5181600"/>
            <a:ext cx="473122" cy="369332"/>
          </a:xfrm>
          <a:prstGeom prst="rect">
            <a:avLst/>
          </a:prstGeom>
          <a:noFill/>
        </p:spPr>
        <p:txBody>
          <a:bodyPr wrap="square" rtlCol="0">
            <a:spAutoFit/>
          </a:bodyPr>
          <a:lstStyle/>
          <a:p>
            <a:r>
              <a:rPr lang="en-US" b="1" dirty="0">
                <a:hlinkClick r:id="rId8" action="ppaction://hlinksldjump"/>
              </a:rPr>
              <a:t>A3</a:t>
            </a:r>
            <a:endParaRPr lang="en-US" b="1" dirty="0"/>
          </a:p>
        </p:txBody>
      </p:sp>
      <p:sp>
        <p:nvSpPr>
          <p:cNvPr id="67" name="TextBox 66"/>
          <p:cNvSpPr txBox="1"/>
          <p:nvPr/>
        </p:nvSpPr>
        <p:spPr>
          <a:xfrm>
            <a:off x="5105400" y="5181600"/>
            <a:ext cx="473122" cy="369332"/>
          </a:xfrm>
          <a:prstGeom prst="rect">
            <a:avLst/>
          </a:prstGeom>
          <a:noFill/>
        </p:spPr>
        <p:txBody>
          <a:bodyPr wrap="square" rtlCol="0">
            <a:spAutoFit/>
          </a:bodyPr>
          <a:lstStyle/>
          <a:p>
            <a:r>
              <a:rPr lang="en-US" b="1" dirty="0">
                <a:hlinkClick r:id="rId9" action="ppaction://hlinksldjump"/>
              </a:rPr>
              <a:t>A4</a:t>
            </a:r>
            <a:endParaRPr lang="en-US" b="1" dirty="0"/>
          </a:p>
        </p:txBody>
      </p:sp>
      <p:sp>
        <p:nvSpPr>
          <p:cNvPr id="68" name="TextBox 67"/>
          <p:cNvSpPr txBox="1"/>
          <p:nvPr/>
        </p:nvSpPr>
        <p:spPr>
          <a:xfrm>
            <a:off x="2879678" y="5550932"/>
            <a:ext cx="473122" cy="369332"/>
          </a:xfrm>
          <a:prstGeom prst="rect">
            <a:avLst/>
          </a:prstGeom>
          <a:noFill/>
        </p:spPr>
        <p:txBody>
          <a:bodyPr wrap="square" rtlCol="0">
            <a:spAutoFit/>
          </a:bodyPr>
          <a:lstStyle/>
          <a:p>
            <a:r>
              <a:rPr lang="en-US" b="1" dirty="0">
                <a:hlinkClick r:id="rId10" action="ppaction://hlinksldjump"/>
              </a:rPr>
              <a:t>B1</a:t>
            </a:r>
            <a:endParaRPr lang="en-US" b="1" dirty="0"/>
          </a:p>
        </p:txBody>
      </p:sp>
      <p:sp>
        <p:nvSpPr>
          <p:cNvPr id="69" name="TextBox 68"/>
          <p:cNvSpPr txBox="1"/>
          <p:nvPr/>
        </p:nvSpPr>
        <p:spPr>
          <a:xfrm>
            <a:off x="3581400" y="5551817"/>
            <a:ext cx="473122" cy="369332"/>
          </a:xfrm>
          <a:prstGeom prst="rect">
            <a:avLst/>
          </a:prstGeom>
          <a:noFill/>
        </p:spPr>
        <p:txBody>
          <a:bodyPr wrap="square" rtlCol="0">
            <a:spAutoFit/>
          </a:bodyPr>
          <a:lstStyle/>
          <a:p>
            <a:r>
              <a:rPr lang="en-US" b="1" dirty="0">
                <a:hlinkClick r:id="rId11" action="ppaction://hlinksldjump"/>
              </a:rPr>
              <a:t>B2</a:t>
            </a:r>
            <a:endParaRPr lang="en-US" b="1" dirty="0"/>
          </a:p>
        </p:txBody>
      </p:sp>
      <p:sp>
        <p:nvSpPr>
          <p:cNvPr id="70" name="TextBox 69"/>
          <p:cNvSpPr txBox="1"/>
          <p:nvPr/>
        </p:nvSpPr>
        <p:spPr>
          <a:xfrm>
            <a:off x="4343400" y="5550932"/>
            <a:ext cx="473122" cy="369332"/>
          </a:xfrm>
          <a:prstGeom prst="rect">
            <a:avLst/>
          </a:prstGeom>
          <a:noFill/>
        </p:spPr>
        <p:txBody>
          <a:bodyPr wrap="square" rtlCol="0">
            <a:spAutoFit/>
          </a:bodyPr>
          <a:lstStyle/>
          <a:p>
            <a:r>
              <a:rPr lang="en-US" b="1" dirty="0">
                <a:hlinkClick r:id="rId12" action="ppaction://hlinksldjump"/>
              </a:rPr>
              <a:t>B3</a:t>
            </a:r>
            <a:endParaRPr lang="en-US" b="1" dirty="0"/>
          </a:p>
        </p:txBody>
      </p:sp>
      <p:sp>
        <p:nvSpPr>
          <p:cNvPr id="71" name="TextBox 70"/>
          <p:cNvSpPr txBox="1"/>
          <p:nvPr/>
        </p:nvSpPr>
        <p:spPr>
          <a:xfrm>
            <a:off x="5105400" y="5550932"/>
            <a:ext cx="473122" cy="369332"/>
          </a:xfrm>
          <a:prstGeom prst="rect">
            <a:avLst/>
          </a:prstGeom>
          <a:noFill/>
        </p:spPr>
        <p:txBody>
          <a:bodyPr wrap="square" rtlCol="0">
            <a:spAutoFit/>
          </a:bodyPr>
          <a:lstStyle/>
          <a:p>
            <a:r>
              <a:rPr lang="en-US" b="1" dirty="0">
                <a:hlinkClick r:id="rId13" action="ppaction://hlinksldjump"/>
              </a:rPr>
              <a:t>B4</a:t>
            </a:r>
            <a:endParaRPr lang="en-US" b="1" dirty="0"/>
          </a:p>
        </p:txBody>
      </p:sp>
      <p:sp>
        <p:nvSpPr>
          <p:cNvPr id="76" name="TextBox 75"/>
          <p:cNvSpPr txBox="1"/>
          <p:nvPr/>
        </p:nvSpPr>
        <p:spPr>
          <a:xfrm>
            <a:off x="2876266" y="5932817"/>
            <a:ext cx="473122" cy="369332"/>
          </a:xfrm>
          <a:prstGeom prst="rect">
            <a:avLst/>
          </a:prstGeom>
          <a:noFill/>
        </p:spPr>
        <p:txBody>
          <a:bodyPr wrap="square" rtlCol="0">
            <a:spAutoFit/>
          </a:bodyPr>
          <a:lstStyle/>
          <a:p>
            <a:r>
              <a:rPr lang="en-US" b="1" dirty="0">
                <a:hlinkClick r:id="" action="ppaction://noaction"/>
              </a:rPr>
              <a:t>C1</a:t>
            </a:r>
            <a:endParaRPr lang="en-US" b="1" dirty="0"/>
          </a:p>
        </p:txBody>
      </p:sp>
      <p:sp>
        <p:nvSpPr>
          <p:cNvPr id="77" name="TextBox 76"/>
          <p:cNvSpPr txBox="1"/>
          <p:nvPr/>
        </p:nvSpPr>
        <p:spPr>
          <a:xfrm>
            <a:off x="3581400" y="5932817"/>
            <a:ext cx="473122" cy="369332"/>
          </a:xfrm>
          <a:prstGeom prst="rect">
            <a:avLst/>
          </a:prstGeom>
          <a:noFill/>
        </p:spPr>
        <p:txBody>
          <a:bodyPr wrap="square" rtlCol="0">
            <a:spAutoFit/>
          </a:bodyPr>
          <a:lstStyle/>
          <a:p>
            <a:r>
              <a:rPr lang="en-US" b="1" dirty="0">
                <a:hlinkClick r:id="" action="ppaction://noaction"/>
              </a:rPr>
              <a:t>C2</a:t>
            </a:r>
            <a:endParaRPr lang="en-US" b="1" dirty="0"/>
          </a:p>
        </p:txBody>
      </p:sp>
      <p:sp>
        <p:nvSpPr>
          <p:cNvPr id="78" name="TextBox 77"/>
          <p:cNvSpPr txBox="1"/>
          <p:nvPr/>
        </p:nvSpPr>
        <p:spPr>
          <a:xfrm>
            <a:off x="4343400" y="5931932"/>
            <a:ext cx="473122" cy="369332"/>
          </a:xfrm>
          <a:prstGeom prst="rect">
            <a:avLst/>
          </a:prstGeom>
          <a:noFill/>
        </p:spPr>
        <p:txBody>
          <a:bodyPr wrap="square" rtlCol="0">
            <a:spAutoFit/>
          </a:bodyPr>
          <a:lstStyle/>
          <a:p>
            <a:r>
              <a:rPr lang="en-US" b="1" dirty="0">
                <a:hlinkClick r:id="" action="ppaction://noaction"/>
              </a:rPr>
              <a:t>C3</a:t>
            </a:r>
            <a:endParaRPr lang="en-US" b="1" dirty="0"/>
          </a:p>
        </p:txBody>
      </p:sp>
      <p:sp>
        <p:nvSpPr>
          <p:cNvPr id="79" name="TextBox 78"/>
          <p:cNvSpPr txBox="1"/>
          <p:nvPr/>
        </p:nvSpPr>
        <p:spPr>
          <a:xfrm>
            <a:off x="5105400" y="5931932"/>
            <a:ext cx="473122" cy="369332"/>
          </a:xfrm>
          <a:prstGeom prst="rect">
            <a:avLst/>
          </a:prstGeom>
          <a:noFill/>
        </p:spPr>
        <p:txBody>
          <a:bodyPr wrap="square" rtlCol="0">
            <a:spAutoFit/>
          </a:bodyPr>
          <a:lstStyle/>
          <a:p>
            <a:r>
              <a:rPr lang="en-US" b="1" dirty="0">
                <a:hlinkClick r:id="" action="ppaction://noaction"/>
              </a:rPr>
              <a:t>C4</a:t>
            </a:r>
            <a:endParaRPr lang="en-US" b="1" dirty="0"/>
          </a:p>
        </p:txBody>
      </p:sp>
      <p:sp>
        <p:nvSpPr>
          <p:cNvPr id="80" name="TextBox 79"/>
          <p:cNvSpPr txBox="1"/>
          <p:nvPr/>
        </p:nvSpPr>
        <p:spPr>
          <a:xfrm>
            <a:off x="2876266" y="6313817"/>
            <a:ext cx="473122" cy="369332"/>
          </a:xfrm>
          <a:prstGeom prst="rect">
            <a:avLst/>
          </a:prstGeom>
          <a:noFill/>
        </p:spPr>
        <p:txBody>
          <a:bodyPr wrap="square" rtlCol="0">
            <a:spAutoFit/>
          </a:bodyPr>
          <a:lstStyle/>
          <a:p>
            <a:r>
              <a:rPr lang="en-US" b="1" dirty="0">
                <a:hlinkClick r:id="" action="ppaction://noaction"/>
              </a:rPr>
              <a:t>D1</a:t>
            </a:r>
            <a:endParaRPr lang="en-US" b="1" dirty="0"/>
          </a:p>
        </p:txBody>
      </p:sp>
      <p:sp>
        <p:nvSpPr>
          <p:cNvPr id="81" name="TextBox 80"/>
          <p:cNvSpPr txBox="1"/>
          <p:nvPr/>
        </p:nvSpPr>
        <p:spPr>
          <a:xfrm>
            <a:off x="3581400" y="6313817"/>
            <a:ext cx="473122" cy="369332"/>
          </a:xfrm>
          <a:prstGeom prst="rect">
            <a:avLst/>
          </a:prstGeom>
          <a:noFill/>
        </p:spPr>
        <p:txBody>
          <a:bodyPr wrap="square" rtlCol="0">
            <a:spAutoFit/>
          </a:bodyPr>
          <a:lstStyle/>
          <a:p>
            <a:r>
              <a:rPr lang="en-US" b="1" dirty="0">
                <a:hlinkClick r:id="" action="ppaction://noaction"/>
              </a:rPr>
              <a:t>D2</a:t>
            </a:r>
            <a:endParaRPr lang="en-US" b="1" dirty="0"/>
          </a:p>
        </p:txBody>
      </p:sp>
      <p:sp>
        <p:nvSpPr>
          <p:cNvPr id="82" name="TextBox 81"/>
          <p:cNvSpPr txBox="1"/>
          <p:nvPr/>
        </p:nvSpPr>
        <p:spPr>
          <a:xfrm>
            <a:off x="4343400" y="6313817"/>
            <a:ext cx="473122" cy="369332"/>
          </a:xfrm>
          <a:prstGeom prst="rect">
            <a:avLst/>
          </a:prstGeom>
          <a:noFill/>
        </p:spPr>
        <p:txBody>
          <a:bodyPr wrap="square" rtlCol="0">
            <a:spAutoFit/>
          </a:bodyPr>
          <a:lstStyle/>
          <a:p>
            <a:r>
              <a:rPr lang="en-US" b="1" dirty="0">
                <a:hlinkClick r:id="" action="ppaction://noaction"/>
              </a:rPr>
              <a:t>D3</a:t>
            </a:r>
            <a:endParaRPr lang="en-US" b="1" dirty="0"/>
          </a:p>
        </p:txBody>
      </p:sp>
      <p:sp>
        <p:nvSpPr>
          <p:cNvPr id="83" name="TextBox 82"/>
          <p:cNvSpPr txBox="1"/>
          <p:nvPr/>
        </p:nvSpPr>
        <p:spPr>
          <a:xfrm>
            <a:off x="5105400" y="6313817"/>
            <a:ext cx="473122" cy="369332"/>
          </a:xfrm>
          <a:prstGeom prst="rect">
            <a:avLst/>
          </a:prstGeom>
          <a:noFill/>
        </p:spPr>
        <p:txBody>
          <a:bodyPr wrap="square" rtlCol="0">
            <a:spAutoFit/>
          </a:bodyPr>
          <a:lstStyle/>
          <a:p>
            <a:r>
              <a:rPr lang="en-US" b="1" dirty="0">
                <a:hlinkClick r:id="" action="ppaction://noaction"/>
              </a:rPr>
              <a:t>D4</a:t>
            </a:r>
            <a:endParaRPr lang="en-US" b="1" dirty="0"/>
          </a:p>
        </p:txBody>
      </p:sp>
      <p:sp>
        <p:nvSpPr>
          <p:cNvPr id="84" name="TextBox 83"/>
          <p:cNvSpPr txBox="1"/>
          <p:nvPr/>
        </p:nvSpPr>
        <p:spPr>
          <a:xfrm>
            <a:off x="5867400" y="5181600"/>
            <a:ext cx="473122" cy="369332"/>
          </a:xfrm>
          <a:prstGeom prst="rect">
            <a:avLst/>
          </a:prstGeom>
          <a:noFill/>
        </p:spPr>
        <p:txBody>
          <a:bodyPr wrap="square" rtlCol="0">
            <a:spAutoFit/>
          </a:bodyPr>
          <a:lstStyle/>
          <a:p>
            <a:r>
              <a:rPr lang="en-US" b="1" dirty="0">
                <a:hlinkClick r:id="rId14" action="ppaction://hlinksldjump"/>
              </a:rPr>
              <a:t>A5</a:t>
            </a:r>
            <a:endParaRPr lang="en-US" b="1" dirty="0"/>
          </a:p>
        </p:txBody>
      </p:sp>
      <p:sp>
        <p:nvSpPr>
          <p:cNvPr id="85" name="TextBox 84"/>
          <p:cNvSpPr txBox="1"/>
          <p:nvPr/>
        </p:nvSpPr>
        <p:spPr>
          <a:xfrm>
            <a:off x="6629400" y="5181600"/>
            <a:ext cx="473122" cy="369332"/>
          </a:xfrm>
          <a:prstGeom prst="rect">
            <a:avLst/>
          </a:prstGeom>
          <a:noFill/>
        </p:spPr>
        <p:txBody>
          <a:bodyPr wrap="square" rtlCol="0">
            <a:spAutoFit/>
          </a:bodyPr>
          <a:lstStyle/>
          <a:p>
            <a:r>
              <a:rPr lang="en-US" b="1" dirty="0">
                <a:hlinkClick r:id="rId15" action="ppaction://hlinksldjump"/>
              </a:rPr>
              <a:t>A6</a:t>
            </a:r>
            <a:endParaRPr lang="en-US" b="1" dirty="0"/>
          </a:p>
        </p:txBody>
      </p:sp>
      <p:sp>
        <p:nvSpPr>
          <p:cNvPr id="86" name="TextBox 85"/>
          <p:cNvSpPr txBox="1"/>
          <p:nvPr/>
        </p:nvSpPr>
        <p:spPr>
          <a:xfrm>
            <a:off x="7391400" y="5181600"/>
            <a:ext cx="473122" cy="369332"/>
          </a:xfrm>
          <a:prstGeom prst="rect">
            <a:avLst/>
          </a:prstGeom>
          <a:noFill/>
        </p:spPr>
        <p:txBody>
          <a:bodyPr wrap="square" rtlCol="0">
            <a:spAutoFit/>
          </a:bodyPr>
          <a:lstStyle/>
          <a:p>
            <a:r>
              <a:rPr lang="en-US" b="1" dirty="0">
                <a:hlinkClick r:id="rId16" action="ppaction://hlinksldjump"/>
              </a:rPr>
              <a:t>A7</a:t>
            </a:r>
            <a:endParaRPr lang="en-US" b="1" dirty="0"/>
          </a:p>
        </p:txBody>
      </p:sp>
      <p:sp>
        <p:nvSpPr>
          <p:cNvPr id="87" name="TextBox 86"/>
          <p:cNvSpPr txBox="1"/>
          <p:nvPr/>
        </p:nvSpPr>
        <p:spPr>
          <a:xfrm>
            <a:off x="8045356" y="5181600"/>
            <a:ext cx="473122" cy="369332"/>
          </a:xfrm>
          <a:prstGeom prst="rect">
            <a:avLst/>
          </a:prstGeom>
          <a:noFill/>
        </p:spPr>
        <p:txBody>
          <a:bodyPr wrap="square" rtlCol="0">
            <a:spAutoFit/>
          </a:bodyPr>
          <a:lstStyle/>
          <a:p>
            <a:r>
              <a:rPr lang="en-US" b="1" dirty="0">
                <a:hlinkClick r:id="rId17" action="ppaction://hlinksldjump"/>
              </a:rPr>
              <a:t>A8</a:t>
            </a:r>
            <a:endParaRPr lang="en-US" b="1" dirty="0"/>
          </a:p>
        </p:txBody>
      </p:sp>
      <p:sp>
        <p:nvSpPr>
          <p:cNvPr id="88" name="TextBox 87"/>
          <p:cNvSpPr txBox="1"/>
          <p:nvPr/>
        </p:nvSpPr>
        <p:spPr>
          <a:xfrm>
            <a:off x="5867400" y="5551817"/>
            <a:ext cx="473122" cy="369332"/>
          </a:xfrm>
          <a:prstGeom prst="rect">
            <a:avLst/>
          </a:prstGeom>
          <a:noFill/>
        </p:spPr>
        <p:txBody>
          <a:bodyPr wrap="square" rtlCol="0">
            <a:spAutoFit/>
          </a:bodyPr>
          <a:lstStyle/>
          <a:p>
            <a:r>
              <a:rPr lang="en-US" b="1" dirty="0">
                <a:hlinkClick r:id="rId18" action="ppaction://hlinksldjump"/>
              </a:rPr>
              <a:t>B5</a:t>
            </a:r>
            <a:endParaRPr lang="en-US" b="1" dirty="0"/>
          </a:p>
        </p:txBody>
      </p:sp>
      <p:sp>
        <p:nvSpPr>
          <p:cNvPr id="89" name="TextBox 88"/>
          <p:cNvSpPr txBox="1"/>
          <p:nvPr/>
        </p:nvSpPr>
        <p:spPr>
          <a:xfrm>
            <a:off x="6629400" y="5551817"/>
            <a:ext cx="473122" cy="369332"/>
          </a:xfrm>
          <a:prstGeom prst="rect">
            <a:avLst/>
          </a:prstGeom>
          <a:noFill/>
        </p:spPr>
        <p:txBody>
          <a:bodyPr wrap="square" rtlCol="0">
            <a:spAutoFit/>
          </a:bodyPr>
          <a:lstStyle/>
          <a:p>
            <a:r>
              <a:rPr lang="en-US" b="1" dirty="0">
                <a:hlinkClick r:id="" action="ppaction://noaction"/>
              </a:rPr>
              <a:t>B6</a:t>
            </a:r>
            <a:endParaRPr lang="en-US" b="1" dirty="0"/>
          </a:p>
        </p:txBody>
      </p:sp>
      <p:sp>
        <p:nvSpPr>
          <p:cNvPr id="90" name="TextBox 89"/>
          <p:cNvSpPr txBox="1"/>
          <p:nvPr/>
        </p:nvSpPr>
        <p:spPr>
          <a:xfrm>
            <a:off x="7391400" y="5551817"/>
            <a:ext cx="473122" cy="369332"/>
          </a:xfrm>
          <a:prstGeom prst="rect">
            <a:avLst/>
          </a:prstGeom>
          <a:noFill/>
        </p:spPr>
        <p:txBody>
          <a:bodyPr wrap="square" rtlCol="0">
            <a:spAutoFit/>
          </a:bodyPr>
          <a:lstStyle/>
          <a:p>
            <a:r>
              <a:rPr lang="en-US" b="1" dirty="0">
                <a:hlinkClick r:id="" action="ppaction://noaction"/>
              </a:rPr>
              <a:t>B7</a:t>
            </a:r>
            <a:endParaRPr lang="en-US" b="1" dirty="0"/>
          </a:p>
        </p:txBody>
      </p:sp>
      <p:sp>
        <p:nvSpPr>
          <p:cNvPr id="91" name="TextBox 90"/>
          <p:cNvSpPr txBox="1"/>
          <p:nvPr/>
        </p:nvSpPr>
        <p:spPr>
          <a:xfrm>
            <a:off x="8061278" y="5551817"/>
            <a:ext cx="473122" cy="369332"/>
          </a:xfrm>
          <a:prstGeom prst="rect">
            <a:avLst/>
          </a:prstGeom>
          <a:noFill/>
        </p:spPr>
        <p:txBody>
          <a:bodyPr wrap="square" rtlCol="0">
            <a:spAutoFit/>
          </a:bodyPr>
          <a:lstStyle/>
          <a:p>
            <a:r>
              <a:rPr lang="en-US" b="1" dirty="0">
                <a:hlinkClick r:id="" action="ppaction://noaction"/>
              </a:rPr>
              <a:t>B8</a:t>
            </a:r>
            <a:endParaRPr lang="en-US" b="1" dirty="0"/>
          </a:p>
        </p:txBody>
      </p:sp>
      <p:sp>
        <p:nvSpPr>
          <p:cNvPr id="92" name="TextBox 91"/>
          <p:cNvSpPr txBox="1"/>
          <p:nvPr/>
        </p:nvSpPr>
        <p:spPr>
          <a:xfrm>
            <a:off x="5867400" y="5932817"/>
            <a:ext cx="473122" cy="369332"/>
          </a:xfrm>
          <a:prstGeom prst="rect">
            <a:avLst/>
          </a:prstGeom>
          <a:noFill/>
        </p:spPr>
        <p:txBody>
          <a:bodyPr wrap="square" rtlCol="0">
            <a:spAutoFit/>
          </a:bodyPr>
          <a:lstStyle/>
          <a:p>
            <a:r>
              <a:rPr lang="en-US" b="1" dirty="0">
                <a:hlinkClick r:id="" action="ppaction://noaction"/>
              </a:rPr>
              <a:t>C5</a:t>
            </a:r>
            <a:endParaRPr lang="en-US" b="1" dirty="0"/>
          </a:p>
        </p:txBody>
      </p:sp>
      <p:sp>
        <p:nvSpPr>
          <p:cNvPr id="93" name="TextBox 92"/>
          <p:cNvSpPr txBox="1"/>
          <p:nvPr/>
        </p:nvSpPr>
        <p:spPr>
          <a:xfrm>
            <a:off x="6629400" y="5932817"/>
            <a:ext cx="473122" cy="369332"/>
          </a:xfrm>
          <a:prstGeom prst="rect">
            <a:avLst/>
          </a:prstGeom>
          <a:noFill/>
        </p:spPr>
        <p:txBody>
          <a:bodyPr wrap="square" rtlCol="0">
            <a:spAutoFit/>
          </a:bodyPr>
          <a:lstStyle/>
          <a:p>
            <a:r>
              <a:rPr lang="en-US" b="1" dirty="0">
                <a:hlinkClick r:id="" action="ppaction://noaction"/>
              </a:rPr>
              <a:t>C6</a:t>
            </a:r>
            <a:endParaRPr lang="en-US" b="1" dirty="0"/>
          </a:p>
        </p:txBody>
      </p:sp>
      <p:sp>
        <p:nvSpPr>
          <p:cNvPr id="94" name="TextBox 93"/>
          <p:cNvSpPr txBox="1"/>
          <p:nvPr/>
        </p:nvSpPr>
        <p:spPr>
          <a:xfrm>
            <a:off x="7391400" y="5932817"/>
            <a:ext cx="473122" cy="369332"/>
          </a:xfrm>
          <a:prstGeom prst="rect">
            <a:avLst/>
          </a:prstGeom>
          <a:noFill/>
        </p:spPr>
        <p:txBody>
          <a:bodyPr wrap="square" rtlCol="0">
            <a:spAutoFit/>
          </a:bodyPr>
          <a:lstStyle/>
          <a:p>
            <a:r>
              <a:rPr lang="en-US" b="1" dirty="0">
                <a:hlinkClick r:id="" action="ppaction://noaction"/>
              </a:rPr>
              <a:t>C7</a:t>
            </a:r>
            <a:endParaRPr lang="en-US" b="1" dirty="0"/>
          </a:p>
        </p:txBody>
      </p:sp>
      <p:sp>
        <p:nvSpPr>
          <p:cNvPr id="95" name="TextBox 94"/>
          <p:cNvSpPr txBox="1"/>
          <p:nvPr/>
        </p:nvSpPr>
        <p:spPr>
          <a:xfrm>
            <a:off x="8061278" y="5932817"/>
            <a:ext cx="473122" cy="369332"/>
          </a:xfrm>
          <a:prstGeom prst="rect">
            <a:avLst/>
          </a:prstGeom>
          <a:noFill/>
        </p:spPr>
        <p:txBody>
          <a:bodyPr wrap="square" rtlCol="0">
            <a:spAutoFit/>
          </a:bodyPr>
          <a:lstStyle/>
          <a:p>
            <a:r>
              <a:rPr lang="en-US" b="1" dirty="0">
                <a:hlinkClick r:id="" action="ppaction://noaction"/>
              </a:rPr>
              <a:t>C8</a:t>
            </a:r>
            <a:endParaRPr lang="en-US" b="1" dirty="0"/>
          </a:p>
        </p:txBody>
      </p:sp>
      <p:sp>
        <p:nvSpPr>
          <p:cNvPr id="96" name="TextBox 95"/>
          <p:cNvSpPr txBox="1"/>
          <p:nvPr/>
        </p:nvSpPr>
        <p:spPr>
          <a:xfrm>
            <a:off x="5867400" y="6313817"/>
            <a:ext cx="473122" cy="369332"/>
          </a:xfrm>
          <a:prstGeom prst="rect">
            <a:avLst/>
          </a:prstGeom>
          <a:noFill/>
        </p:spPr>
        <p:txBody>
          <a:bodyPr wrap="square" rtlCol="0">
            <a:spAutoFit/>
          </a:bodyPr>
          <a:lstStyle/>
          <a:p>
            <a:r>
              <a:rPr lang="en-US" b="1" dirty="0">
                <a:hlinkClick r:id="" action="ppaction://noaction"/>
              </a:rPr>
              <a:t>D5</a:t>
            </a:r>
            <a:endParaRPr lang="en-US" b="1" dirty="0"/>
          </a:p>
        </p:txBody>
      </p:sp>
      <p:sp>
        <p:nvSpPr>
          <p:cNvPr id="97" name="TextBox 96"/>
          <p:cNvSpPr txBox="1"/>
          <p:nvPr/>
        </p:nvSpPr>
        <p:spPr>
          <a:xfrm>
            <a:off x="6629400" y="6313817"/>
            <a:ext cx="473122" cy="369332"/>
          </a:xfrm>
          <a:prstGeom prst="rect">
            <a:avLst/>
          </a:prstGeom>
          <a:noFill/>
        </p:spPr>
        <p:txBody>
          <a:bodyPr wrap="square" rtlCol="0">
            <a:spAutoFit/>
          </a:bodyPr>
          <a:lstStyle/>
          <a:p>
            <a:r>
              <a:rPr lang="en-US" b="1" dirty="0">
                <a:hlinkClick r:id="" action="ppaction://noaction"/>
              </a:rPr>
              <a:t>D6</a:t>
            </a:r>
            <a:endParaRPr lang="en-US" b="1" dirty="0"/>
          </a:p>
        </p:txBody>
      </p:sp>
      <p:sp>
        <p:nvSpPr>
          <p:cNvPr id="98" name="TextBox 97"/>
          <p:cNvSpPr txBox="1"/>
          <p:nvPr/>
        </p:nvSpPr>
        <p:spPr>
          <a:xfrm>
            <a:off x="7391400" y="6313817"/>
            <a:ext cx="473122" cy="369332"/>
          </a:xfrm>
          <a:prstGeom prst="rect">
            <a:avLst/>
          </a:prstGeom>
          <a:noFill/>
        </p:spPr>
        <p:txBody>
          <a:bodyPr wrap="square" rtlCol="0">
            <a:spAutoFit/>
          </a:bodyPr>
          <a:lstStyle/>
          <a:p>
            <a:r>
              <a:rPr lang="en-US" b="1" dirty="0">
                <a:hlinkClick r:id="" action="ppaction://noaction"/>
              </a:rPr>
              <a:t>D7</a:t>
            </a:r>
            <a:endParaRPr lang="en-US" b="1" dirty="0"/>
          </a:p>
        </p:txBody>
      </p:sp>
      <p:sp>
        <p:nvSpPr>
          <p:cNvPr id="99" name="TextBox 98"/>
          <p:cNvSpPr txBox="1"/>
          <p:nvPr/>
        </p:nvSpPr>
        <p:spPr>
          <a:xfrm>
            <a:off x="8061278" y="6313817"/>
            <a:ext cx="473122" cy="369332"/>
          </a:xfrm>
          <a:prstGeom prst="rect">
            <a:avLst/>
          </a:prstGeom>
          <a:noFill/>
        </p:spPr>
        <p:txBody>
          <a:bodyPr wrap="square" rtlCol="0">
            <a:spAutoFit/>
          </a:bodyPr>
          <a:lstStyle/>
          <a:p>
            <a:r>
              <a:rPr lang="en-US" b="1" dirty="0">
                <a:hlinkClick r:id="rId18" action="ppaction://hlinksldjump"/>
              </a:rPr>
              <a:t>D8</a:t>
            </a:r>
            <a:endParaRPr lang="en-US" b="1" dirty="0"/>
          </a:p>
        </p:txBody>
      </p:sp>
      <p:sp>
        <p:nvSpPr>
          <p:cNvPr id="19" name="TextBox 18"/>
          <p:cNvSpPr txBox="1"/>
          <p:nvPr/>
        </p:nvSpPr>
        <p:spPr>
          <a:xfrm>
            <a:off x="2590800" y="4815019"/>
            <a:ext cx="1414818" cy="400110"/>
          </a:xfrm>
          <a:prstGeom prst="rect">
            <a:avLst/>
          </a:prstGeom>
          <a:noFill/>
        </p:spPr>
        <p:txBody>
          <a:bodyPr wrap="square" rtlCol="0">
            <a:spAutoFit/>
          </a:bodyPr>
          <a:lstStyle/>
          <a:p>
            <a:r>
              <a:rPr lang="en-US" sz="2000" b="1" dirty="0"/>
              <a:t>Demo:</a:t>
            </a:r>
          </a:p>
        </p:txBody>
      </p:sp>
      <p:pic>
        <p:nvPicPr>
          <p:cNvPr id="29" name="Picture 28"/>
          <p:cNvPicPr>
            <a:picLocks noChangeAspect="1"/>
          </p:cNvPicPr>
          <p:nvPr/>
        </p:nvPicPr>
        <p:blipFill rotWithShape="1">
          <a:blip r:embed="rId19">
            <a:extLst>
              <a:ext uri="{28A0092B-C50C-407E-A947-70E740481C1C}">
                <a14:useLocalDpi xmlns:a14="http://schemas.microsoft.com/office/drawing/2010/main" val="0"/>
              </a:ext>
            </a:extLst>
          </a:blip>
          <a:srcRect l="16867" t="6686" r="17338" b="14712"/>
          <a:stretch/>
        </p:blipFill>
        <p:spPr>
          <a:xfrm>
            <a:off x="2809875" y="1457325"/>
            <a:ext cx="704850" cy="848677"/>
          </a:xfrm>
          <a:prstGeom prst="rect">
            <a:avLst/>
          </a:prstGeom>
        </p:spPr>
      </p:pic>
      <p:pic>
        <p:nvPicPr>
          <p:cNvPr id="34" name="Picture 33"/>
          <p:cNvPicPr>
            <a:picLocks noChangeAspect="1"/>
          </p:cNvPicPr>
          <p:nvPr/>
        </p:nvPicPr>
        <p:blipFill rotWithShape="1">
          <a:blip r:embed="rId20">
            <a:extLst>
              <a:ext uri="{28A0092B-C50C-407E-A947-70E740481C1C}">
                <a14:useLocalDpi xmlns:a14="http://schemas.microsoft.com/office/drawing/2010/main" val="0"/>
              </a:ext>
            </a:extLst>
          </a:blip>
          <a:srcRect l="10705" t="12905" r="6706" b="12890"/>
          <a:stretch/>
        </p:blipFill>
        <p:spPr>
          <a:xfrm>
            <a:off x="2738438" y="2286001"/>
            <a:ext cx="842962" cy="876300"/>
          </a:xfrm>
          <a:prstGeom prst="rect">
            <a:avLst/>
          </a:prstGeom>
        </p:spPr>
      </p:pic>
      <p:pic>
        <p:nvPicPr>
          <p:cNvPr id="100" name="Picture 99"/>
          <p:cNvPicPr>
            <a:picLocks noChangeAspect="1"/>
          </p:cNvPicPr>
          <p:nvPr/>
        </p:nvPicPr>
        <p:blipFill rotWithShape="1">
          <a:blip r:embed="rId19">
            <a:extLst>
              <a:ext uri="{28A0092B-C50C-407E-A947-70E740481C1C}">
                <a14:useLocalDpi xmlns:a14="http://schemas.microsoft.com/office/drawing/2010/main" val="0"/>
              </a:ext>
            </a:extLst>
          </a:blip>
          <a:srcRect l="16867" t="6686" r="17338" b="14712"/>
          <a:stretch/>
        </p:blipFill>
        <p:spPr>
          <a:xfrm rot="5400000">
            <a:off x="1748313" y="454453"/>
            <a:ext cx="704850" cy="848677"/>
          </a:xfrm>
          <a:prstGeom prst="rect">
            <a:avLst/>
          </a:prstGeom>
        </p:spPr>
      </p:pic>
      <p:pic>
        <p:nvPicPr>
          <p:cNvPr id="101" name="Picture 100"/>
          <p:cNvPicPr>
            <a:picLocks noChangeAspect="1"/>
          </p:cNvPicPr>
          <p:nvPr/>
        </p:nvPicPr>
        <p:blipFill rotWithShape="1">
          <a:blip r:embed="rId20">
            <a:extLst>
              <a:ext uri="{28A0092B-C50C-407E-A947-70E740481C1C}">
                <a14:useLocalDpi xmlns:a14="http://schemas.microsoft.com/office/drawing/2010/main" val="0"/>
              </a:ext>
            </a:extLst>
          </a:blip>
          <a:srcRect l="10705" t="12905" r="6706" b="12890"/>
          <a:stretch/>
        </p:blipFill>
        <p:spPr>
          <a:xfrm rot="5400000">
            <a:off x="816769" y="440641"/>
            <a:ext cx="842962" cy="876300"/>
          </a:xfrm>
          <a:prstGeom prst="rect">
            <a:avLst/>
          </a:prstGeom>
        </p:spPr>
      </p:pic>
      <p:pic>
        <p:nvPicPr>
          <p:cNvPr id="102" name="Picture 101"/>
          <p:cNvPicPr>
            <a:picLocks noChangeAspect="1"/>
          </p:cNvPicPr>
          <p:nvPr/>
        </p:nvPicPr>
        <p:blipFill rotWithShape="1">
          <a:blip r:embed="rId19">
            <a:extLst>
              <a:ext uri="{28A0092B-C50C-407E-A947-70E740481C1C}">
                <a14:useLocalDpi xmlns:a14="http://schemas.microsoft.com/office/drawing/2010/main" val="0"/>
              </a:ext>
            </a:extLst>
          </a:blip>
          <a:srcRect l="16867" t="6686" r="17338" b="14712"/>
          <a:stretch/>
        </p:blipFill>
        <p:spPr>
          <a:xfrm>
            <a:off x="819078" y="2362200"/>
            <a:ext cx="704850" cy="848677"/>
          </a:xfrm>
          <a:prstGeom prst="rect">
            <a:avLst/>
          </a:prstGeom>
        </p:spPr>
      </p:pic>
      <p:pic>
        <p:nvPicPr>
          <p:cNvPr id="103" name="Picture 102"/>
          <p:cNvPicPr>
            <a:picLocks noChangeAspect="1"/>
          </p:cNvPicPr>
          <p:nvPr/>
        </p:nvPicPr>
        <p:blipFill rotWithShape="1">
          <a:blip r:embed="rId20">
            <a:extLst>
              <a:ext uri="{28A0092B-C50C-407E-A947-70E740481C1C}">
                <a14:useLocalDpi xmlns:a14="http://schemas.microsoft.com/office/drawing/2010/main" val="0"/>
              </a:ext>
            </a:extLst>
          </a:blip>
          <a:srcRect l="10705" t="12905" r="6706" b="12890"/>
          <a:stretch/>
        </p:blipFill>
        <p:spPr>
          <a:xfrm>
            <a:off x="747641" y="3190876"/>
            <a:ext cx="842962" cy="876300"/>
          </a:xfrm>
          <a:prstGeom prst="rect">
            <a:avLst/>
          </a:prstGeom>
        </p:spPr>
      </p:pic>
      <p:pic>
        <p:nvPicPr>
          <p:cNvPr id="104" name="Picture 103"/>
          <p:cNvPicPr>
            <a:picLocks noChangeAspect="1"/>
          </p:cNvPicPr>
          <p:nvPr/>
        </p:nvPicPr>
        <p:blipFill rotWithShape="1">
          <a:blip r:embed="rId19">
            <a:extLst>
              <a:ext uri="{28A0092B-C50C-407E-A947-70E740481C1C}">
                <a14:useLocalDpi xmlns:a14="http://schemas.microsoft.com/office/drawing/2010/main" val="0"/>
              </a:ext>
            </a:extLst>
          </a:blip>
          <a:srcRect l="16867" t="6686" r="17338" b="14712"/>
          <a:stretch/>
        </p:blipFill>
        <p:spPr>
          <a:xfrm rot="10800000">
            <a:off x="4876800" y="1361123"/>
            <a:ext cx="704850" cy="848677"/>
          </a:xfrm>
          <a:prstGeom prst="rect">
            <a:avLst/>
          </a:prstGeom>
        </p:spPr>
      </p:pic>
      <p:pic>
        <p:nvPicPr>
          <p:cNvPr id="105" name="Picture 104"/>
          <p:cNvPicPr>
            <a:picLocks noChangeAspect="1"/>
          </p:cNvPicPr>
          <p:nvPr/>
        </p:nvPicPr>
        <p:blipFill rotWithShape="1">
          <a:blip r:embed="rId20">
            <a:extLst>
              <a:ext uri="{28A0092B-C50C-407E-A947-70E740481C1C}">
                <a14:useLocalDpi xmlns:a14="http://schemas.microsoft.com/office/drawing/2010/main" val="0"/>
              </a:ext>
            </a:extLst>
          </a:blip>
          <a:srcRect l="10705" t="12905" r="6706" b="12890"/>
          <a:stretch/>
        </p:blipFill>
        <p:spPr>
          <a:xfrm rot="10800000">
            <a:off x="4800600" y="495301"/>
            <a:ext cx="842962" cy="876300"/>
          </a:xfrm>
          <a:prstGeom prst="rect">
            <a:avLst/>
          </a:prstGeom>
        </p:spPr>
      </p:pic>
      <p:pic>
        <p:nvPicPr>
          <p:cNvPr id="106" name="Picture 105"/>
          <p:cNvPicPr>
            <a:picLocks noChangeAspect="1"/>
          </p:cNvPicPr>
          <p:nvPr/>
        </p:nvPicPr>
        <p:blipFill rotWithShape="1">
          <a:blip r:embed="rId19">
            <a:extLst>
              <a:ext uri="{28A0092B-C50C-407E-A947-70E740481C1C}">
                <a14:useLocalDpi xmlns:a14="http://schemas.microsoft.com/office/drawing/2010/main" val="0"/>
              </a:ext>
            </a:extLst>
          </a:blip>
          <a:srcRect l="16867" t="6686" r="17338" b="14712"/>
          <a:stretch/>
        </p:blipFill>
        <p:spPr>
          <a:xfrm rot="16200000">
            <a:off x="6916503" y="3236606"/>
            <a:ext cx="704850" cy="848677"/>
          </a:xfrm>
          <a:prstGeom prst="rect">
            <a:avLst/>
          </a:prstGeom>
        </p:spPr>
      </p:pic>
      <p:pic>
        <p:nvPicPr>
          <p:cNvPr id="107" name="Picture 106"/>
          <p:cNvPicPr>
            <a:picLocks noChangeAspect="1"/>
          </p:cNvPicPr>
          <p:nvPr/>
        </p:nvPicPr>
        <p:blipFill rotWithShape="1">
          <a:blip r:embed="rId20">
            <a:extLst>
              <a:ext uri="{28A0092B-C50C-407E-A947-70E740481C1C}">
                <a14:useLocalDpi xmlns:a14="http://schemas.microsoft.com/office/drawing/2010/main" val="0"/>
              </a:ext>
            </a:extLst>
          </a:blip>
          <a:srcRect l="10705" t="12905" r="6706" b="12890"/>
          <a:stretch/>
        </p:blipFill>
        <p:spPr>
          <a:xfrm rot="16200000">
            <a:off x="7715711" y="3230378"/>
            <a:ext cx="842962" cy="876300"/>
          </a:xfrm>
          <a:prstGeom prst="rect">
            <a:avLst/>
          </a:prstGeom>
        </p:spPr>
      </p:pic>
      <p:pic>
        <p:nvPicPr>
          <p:cNvPr id="108" name="Picture 107"/>
          <p:cNvPicPr>
            <a:picLocks noChangeAspect="1"/>
          </p:cNvPicPr>
          <p:nvPr/>
        </p:nvPicPr>
        <p:blipFill rotWithShape="1">
          <a:blip r:embed="rId19">
            <a:extLst>
              <a:ext uri="{28A0092B-C50C-407E-A947-70E740481C1C}">
                <a14:useLocalDpi xmlns:a14="http://schemas.microsoft.com/office/drawing/2010/main" val="0"/>
              </a:ext>
            </a:extLst>
          </a:blip>
          <a:srcRect l="16867" t="6686" r="17338" b="14712"/>
          <a:stretch/>
        </p:blipFill>
        <p:spPr>
          <a:xfrm rot="16200000">
            <a:off x="5923061" y="2328164"/>
            <a:ext cx="704850" cy="848677"/>
          </a:xfrm>
          <a:prstGeom prst="rect">
            <a:avLst/>
          </a:prstGeom>
        </p:spPr>
      </p:pic>
      <p:pic>
        <p:nvPicPr>
          <p:cNvPr id="109" name="Picture 108"/>
          <p:cNvPicPr>
            <a:picLocks noChangeAspect="1"/>
          </p:cNvPicPr>
          <p:nvPr/>
        </p:nvPicPr>
        <p:blipFill rotWithShape="1">
          <a:blip r:embed="rId20">
            <a:extLst>
              <a:ext uri="{28A0092B-C50C-407E-A947-70E740481C1C}">
                <a14:useLocalDpi xmlns:a14="http://schemas.microsoft.com/office/drawing/2010/main" val="0"/>
              </a:ext>
            </a:extLst>
          </a:blip>
          <a:srcRect l="10705" t="12905" r="6706" b="12890"/>
          <a:stretch/>
        </p:blipFill>
        <p:spPr>
          <a:xfrm rot="16200000">
            <a:off x="6722269" y="2321936"/>
            <a:ext cx="842962" cy="876300"/>
          </a:xfrm>
          <a:prstGeom prst="rect">
            <a:avLst/>
          </a:prstGeom>
        </p:spPr>
      </p:pic>
      <p:pic>
        <p:nvPicPr>
          <p:cNvPr id="39" name="Picture 3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709632" y="2337422"/>
            <a:ext cx="905335" cy="811555"/>
          </a:xfrm>
          <a:prstGeom prst="rect">
            <a:avLst/>
          </a:prstGeom>
        </p:spPr>
      </p:pic>
      <p:pic>
        <p:nvPicPr>
          <p:cNvPr id="110" name="Picture 10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707251" y="1426832"/>
            <a:ext cx="905335" cy="811555"/>
          </a:xfrm>
          <a:prstGeom prst="rect">
            <a:avLst/>
          </a:prstGeom>
        </p:spPr>
      </p:pic>
      <p:pic>
        <p:nvPicPr>
          <p:cNvPr id="111" name="Picture 110"/>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71065" y="508732"/>
            <a:ext cx="905335" cy="811555"/>
          </a:xfrm>
          <a:prstGeom prst="rect">
            <a:avLst/>
          </a:prstGeom>
        </p:spPr>
      </p:pic>
      <p:pic>
        <p:nvPicPr>
          <p:cNvPr id="112" name="Picture 11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713914" y="511866"/>
            <a:ext cx="905335" cy="811555"/>
          </a:xfrm>
          <a:prstGeom prst="rect">
            <a:avLst/>
          </a:prstGeom>
        </p:spPr>
      </p:pic>
      <p:pic>
        <p:nvPicPr>
          <p:cNvPr id="113" name="Picture 11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23314" y="2354307"/>
            <a:ext cx="905335" cy="811555"/>
          </a:xfrm>
          <a:prstGeom prst="rect">
            <a:avLst/>
          </a:prstGeom>
        </p:spPr>
      </p:pic>
      <p:pic>
        <p:nvPicPr>
          <p:cNvPr id="114" name="Picture 11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90332" y="3262750"/>
            <a:ext cx="905335" cy="811555"/>
          </a:xfrm>
          <a:prstGeom prst="rect">
            <a:avLst/>
          </a:prstGeom>
        </p:spPr>
      </p:pic>
      <p:pic>
        <p:nvPicPr>
          <p:cNvPr id="115" name="Picture 114"/>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772149" y="509058"/>
            <a:ext cx="905335" cy="811555"/>
          </a:xfrm>
          <a:prstGeom prst="rect">
            <a:avLst/>
          </a:prstGeom>
        </p:spPr>
      </p:pic>
      <p:pic>
        <p:nvPicPr>
          <p:cNvPr id="116" name="Picture 115"/>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771565" y="1426831"/>
            <a:ext cx="905335" cy="811555"/>
          </a:xfrm>
          <a:prstGeom prst="rect">
            <a:avLst/>
          </a:prstGeom>
        </p:spPr>
      </p:pic>
      <p:pic>
        <p:nvPicPr>
          <p:cNvPr id="117" name="Picture 116"/>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762749" y="2338604"/>
            <a:ext cx="905335" cy="811555"/>
          </a:xfrm>
          <a:prstGeom prst="rect">
            <a:avLst/>
          </a:prstGeom>
        </p:spPr>
      </p:pic>
      <p:pic>
        <p:nvPicPr>
          <p:cNvPr id="118" name="Picture 117"/>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753349" y="2346724"/>
            <a:ext cx="905335" cy="811555"/>
          </a:xfrm>
          <a:prstGeom prst="rect">
            <a:avLst/>
          </a:prstGeom>
        </p:spPr>
      </p:pic>
      <p:pic>
        <p:nvPicPr>
          <p:cNvPr id="119" name="Picture 11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753349" y="3255621"/>
            <a:ext cx="905335" cy="811555"/>
          </a:xfrm>
          <a:prstGeom prst="rect">
            <a:avLst/>
          </a:prstGeom>
        </p:spPr>
      </p:pic>
      <p:pic>
        <p:nvPicPr>
          <p:cNvPr id="120" name="Picture 11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743949" y="3262750"/>
            <a:ext cx="905335" cy="811555"/>
          </a:xfrm>
          <a:prstGeom prst="rect">
            <a:avLst/>
          </a:prstGeom>
        </p:spPr>
      </p:pic>
      <p:sp>
        <p:nvSpPr>
          <p:cNvPr id="137" name="TextBox 136"/>
          <p:cNvSpPr txBox="1"/>
          <p:nvPr/>
        </p:nvSpPr>
        <p:spPr>
          <a:xfrm>
            <a:off x="1676328" y="4114800"/>
            <a:ext cx="2133672" cy="400110"/>
          </a:xfrm>
          <a:prstGeom prst="rect">
            <a:avLst/>
          </a:prstGeom>
          <a:noFill/>
        </p:spPr>
        <p:txBody>
          <a:bodyPr wrap="square" rtlCol="0">
            <a:spAutoFit/>
          </a:bodyPr>
          <a:lstStyle/>
          <a:p>
            <a:r>
              <a:rPr lang="en-US" sz="2000" b="1" dirty="0"/>
              <a:t>Ships Remaining:</a:t>
            </a:r>
          </a:p>
        </p:txBody>
      </p:sp>
      <p:sp>
        <p:nvSpPr>
          <p:cNvPr id="139" name="TextBox 138"/>
          <p:cNvSpPr txBox="1"/>
          <p:nvPr/>
        </p:nvSpPr>
        <p:spPr>
          <a:xfrm>
            <a:off x="5714928" y="4114910"/>
            <a:ext cx="2133672" cy="400110"/>
          </a:xfrm>
          <a:prstGeom prst="rect">
            <a:avLst/>
          </a:prstGeom>
          <a:noFill/>
        </p:spPr>
        <p:txBody>
          <a:bodyPr wrap="square" rtlCol="0">
            <a:spAutoFit/>
          </a:bodyPr>
          <a:lstStyle/>
          <a:p>
            <a:r>
              <a:rPr lang="en-US" sz="2000" b="1" dirty="0"/>
              <a:t>Ships Remaining:</a:t>
            </a:r>
          </a:p>
        </p:txBody>
      </p:sp>
      <p:sp>
        <p:nvSpPr>
          <p:cNvPr id="15" name="Rectangle 14"/>
          <p:cNvSpPr/>
          <p:nvPr/>
        </p:nvSpPr>
        <p:spPr>
          <a:xfrm>
            <a:off x="685800" y="457200"/>
            <a:ext cx="98036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5800" y="1371600"/>
            <a:ext cx="98036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85800" y="2286000"/>
            <a:ext cx="98036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85800" y="3200400"/>
            <a:ext cx="98036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76400" y="457200"/>
            <a:ext cx="98036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676400" y="1371600"/>
            <a:ext cx="98036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676400" y="2286000"/>
            <a:ext cx="98036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676400" y="3200400"/>
            <a:ext cx="98036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667000" y="457200"/>
            <a:ext cx="98036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667000" y="1371600"/>
            <a:ext cx="98036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667000" y="2286000"/>
            <a:ext cx="98036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667000" y="3200400"/>
            <a:ext cx="98036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657600" y="457255"/>
            <a:ext cx="98036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57600" y="1391602"/>
            <a:ext cx="98036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657600" y="2286055"/>
            <a:ext cx="98036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657600" y="3200455"/>
            <a:ext cx="980365" cy="914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734635" y="457310"/>
            <a:ext cx="980365"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734635" y="1371710"/>
            <a:ext cx="980365"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734635" y="2286110"/>
            <a:ext cx="980365"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734635" y="3200510"/>
            <a:ext cx="980365"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725235" y="457200"/>
            <a:ext cx="980365"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725235" y="1371600"/>
            <a:ext cx="980365"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725235" y="2286000"/>
            <a:ext cx="980365"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725235" y="3200400"/>
            <a:ext cx="980365"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715835" y="457200"/>
            <a:ext cx="980365"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715835" y="1371600"/>
            <a:ext cx="980365"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715835" y="3200400"/>
            <a:ext cx="980365"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706435" y="457200"/>
            <a:ext cx="980365"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706435" y="1371600"/>
            <a:ext cx="980365"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706435" y="2286000"/>
            <a:ext cx="980365"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706435" y="3200400"/>
            <a:ext cx="980365"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715835" y="2286000"/>
            <a:ext cx="980365"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ontrols>
      <mc:AlternateContent xmlns:mc="http://schemas.openxmlformats.org/markup-compatibility/2006">
        <mc:Choice xmlns:v="urn:schemas-microsoft-com:vml" Requires="v">
          <p:control name="TextBox2" r:id="rId1" imgW="990720" imgH="609480"/>
        </mc:Choice>
        <mc:Fallback>
          <p:control name="TextBox2" r:id="rId1" imgW="990720" imgH="609480">
            <p:pic>
              <p:nvPicPr>
                <p:cNvPr id="2" name="TextBox2"/>
                <p:cNvPicPr preferRelativeResize="0">
                  <a:picLocks noChangeArrowheads="1" noChangeShapeType="1"/>
                </p:cNvPicPr>
                <p:nvPr/>
              </p:nvPicPr>
              <p:blipFill>
                <a:blip r:embed="rId22"/>
                <a:srcRect/>
                <a:stretch>
                  <a:fillRect/>
                </a:stretch>
              </p:blipFill>
              <p:spPr bwMode="auto">
                <a:xfrm>
                  <a:off x="3657600" y="4191000"/>
                  <a:ext cx="990600" cy="609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name="TextBox1" r:id="rId2" imgW="990720" imgH="609480"/>
        </mc:Choice>
        <mc:Fallback>
          <p:control name="TextBox1" r:id="rId2" imgW="990720" imgH="609480">
            <p:pic>
              <p:nvPicPr>
                <p:cNvPr id="24" name="TextBox1"/>
                <p:cNvPicPr preferRelativeResize="0">
                  <a:picLocks noChangeArrowheads="1" noChangeShapeType="1"/>
                </p:cNvPicPr>
                <p:nvPr/>
              </p:nvPicPr>
              <p:blipFill>
                <a:blip r:embed="rId23"/>
                <a:srcRect/>
                <a:stretch>
                  <a:fillRect/>
                </a:stretch>
              </p:blipFill>
              <p:spPr bwMode="auto">
                <a:xfrm>
                  <a:off x="7696200" y="4191000"/>
                  <a:ext cx="990600" cy="609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4447416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14" restart="whenNotActive" fill="hold" evtFilter="cancelBubble" nodeType="interactiveSeq">
                <p:stCondLst>
                  <p:cond evt="onClick" delay="0">
                    <p:tgtEl>
                      <p:spTgt spid="17"/>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20" restart="whenNotActive" fill="hold" evtFilter="cancelBubble" nodeType="interactiveSeq">
                <p:stCondLst>
                  <p:cond evt="onClick" delay="0">
                    <p:tgtEl>
                      <p:spTgt spid="18"/>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8"/>
                                        </p:tgtEl>
                                      </p:cBhvr>
                                    </p:animEffect>
                                    <p:set>
                                      <p:cBhvr>
                                        <p:cTn id="25"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26" restart="whenNotActive" fill="hold" evtFilter="cancelBubble" nodeType="interactiveSeq">
                <p:stCondLst>
                  <p:cond evt="onClick" delay="0">
                    <p:tgtEl>
                      <p:spTgt spid="20"/>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32" restart="whenNotActive" fill="hold" evtFilter="cancelBubble" nodeType="interactiveSeq">
                <p:stCondLst>
                  <p:cond evt="onClick" delay="0">
                    <p:tgtEl>
                      <p:spTgt spid="21"/>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1"/>
                                        </p:tgtEl>
                                      </p:cBhvr>
                                    </p:animEffect>
                                    <p:set>
                                      <p:cBhvr>
                                        <p:cTn id="37"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38" restart="whenNotActive" fill="hold" evtFilter="cancelBubble" nodeType="interactiveSeq">
                <p:stCondLst>
                  <p:cond evt="onClick" delay="0">
                    <p:tgtEl>
                      <p:spTgt spid="22"/>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2"/>
                                        </p:tgtEl>
                                      </p:cBhvr>
                                    </p:animEffect>
                                    <p:set>
                                      <p:cBhvr>
                                        <p:cTn id="43"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44" restart="whenNotActive" fill="hold" evtFilter="cancelBubble" nodeType="interactiveSeq">
                <p:stCondLst>
                  <p:cond evt="onClick" delay="0">
                    <p:tgtEl>
                      <p:spTgt spid="23"/>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23"/>
                                        </p:tgtEl>
                                      </p:cBhvr>
                                    </p:animEffect>
                                    <p:set>
                                      <p:cBhvr>
                                        <p:cTn id="49"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50" restart="whenNotActive" fill="hold" evtFilter="cancelBubble" nodeType="interactiveSeq">
                <p:stCondLst>
                  <p:cond evt="onClick" delay="0">
                    <p:tgtEl>
                      <p:spTgt spid="25"/>
                    </p:tgtEl>
                  </p:cond>
                </p:stCondLst>
                <p:endSync evt="end" delay="0">
                  <p:rtn val="all"/>
                </p:endSync>
                <p:childTnLst>
                  <p:par>
                    <p:cTn id="51" fill="hold">
                      <p:stCondLst>
                        <p:cond delay="0"/>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25"/>
                                        </p:tgtEl>
                                      </p:cBhvr>
                                    </p:animEffect>
                                    <p:set>
                                      <p:cBhvr>
                                        <p:cTn id="55"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56" restart="whenNotActive" fill="hold" evtFilter="cancelBubble" nodeType="interactiveSeq">
                <p:stCondLst>
                  <p:cond evt="onClick" delay="0">
                    <p:tgtEl>
                      <p:spTgt spid="26"/>
                    </p:tgtEl>
                  </p:cond>
                </p:stCondLst>
                <p:endSync evt="end" delay="0">
                  <p:rtn val="all"/>
                </p:endSync>
                <p:childTnLst>
                  <p:par>
                    <p:cTn id="57" fill="hold">
                      <p:stCondLst>
                        <p:cond delay="0"/>
                      </p:stCondLst>
                      <p:childTnLst>
                        <p:par>
                          <p:cTn id="58" fill="hold">
                            <p:stCondLst>
                              <p:cond delay="0"/>
                            </p:stCondLst>
                            <p:childTnLst>
                              <p:par>
                                <p:cTn id="59" presetID="10" presetClass="exit" presetSubtype="0" fill="hold" grpId="0" nodeType="clickEffect">
                                  <p:stCondLst>
                                    <p:cond delay="0"/>
                                  </p:stCondLst>
                                  <p:childTnLst>
                                    <p:animEffect transition="out" filter="fade">
                                      <p:cBhvr>
                                        <p:cTn id="60" dur="500"/>
                                        <p:tgtEl>
                                          <p:spTgt spid="26"/>
                                        </p:tgtEl>
                                      </p:cBhvr>
                                    </p:animEffect>
                                    <p:set>
                                      <p:cBhvr>
                                        <p:cTn id="61"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62" restart="whenNotActive" fill="hold" evtFilter="cancelBubble" nodeType="interactiveSeq">
                <p:stCondLst>
                  <p:cond evt="onClick" delay="0">
                    <p:tgtEl>
                      <p:spTgt spid="27"/>
                    </p:tgtEl>
                  </p:cond>
                </p:stCondLst>
                <p:endSync evt="end" delay="0">
                  <p:rtn val="all"/>
                </p:endSync>
                <p:childTnLst>
                  <p:par>
                    <p:cTn id="63" fill="hold">
                      <p:stCondLst>
                        <p:cond delay="0"/>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27"/>
                                        </p:tgtEl>
                                      </p:cBhvr>
                                    </p:animEffect>
                                    <p:set>
                                      <p:cBhvr>
                                        <p:cTn id="67"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68" restart="whenNotActive" fill="hold" evtFilter="cancelBubble" nodeType="interactiveSeq">
                <p:stCondLst>
                  <p:cond evt="onClick" delay="0">
                    <p:tgtEl>
                      <p:spTgt spid="28"/>
                    </p:tgtEl>
                  </p:cond>
                </p:stCondLst>
                <p:endSync evt="end" delay="0">
                  <p:rtn val="all"/>
                </p:endSync>
                <p:childTnLst>
                  <p:par>
                    <p:cTn id="69" fill="hold">
                      <p:stCondLst>
                        <p:cond delay="0"/>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28"/>
                                        </p:tgtEl>
                                      </p:cBhvr>
                                    </p:animEffect>
                                    <p:set>
                                      <p:cBhvr>
                                        <p:cTn id="73"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74" restart="whenNotActive" fill="hold" evtFilter="cancelBubble" nodeType="interactiveSeq">
                <p:stCondLst>
                  <p:cond evt="onClick" delay="0">
                    <p:tgtEl>
                      <p:spTgt spid="30"/>
                    </p:tgtEl>
                  </p:cond>
                </p:stCondLst>
                <p:endSync evt="end" delay="0">
                  <p:rtn val="all"/>
                </p:endSync>
                <p:childTnLst>
                  <p:par>
                    <p:cTn id="75" fill="hold">
                      <p:stCondLst>
                        <p:cond delay="0"/>
                      </p:stCondLst>
                      <p:childTnLst>
                        <p:par>
                          <p:cTn id="76" fill="hold">
                            <p:stCondLst>
                              <p:cond delay="0"/>
                            </p:stCondLst>
                            <p:childTnLst>
                              <p:par>
                                <p:cTn id="77" presetID="10" presetClass="exit" presetSubtype="0" fill="hold" grpId="0" nodeType="clickEffect">
                                  <p:stCondLst>
                                    <p:cond delay="0"/>
                                  </p:stCondLst>
                                  <p:childTnLst>
                                    <p:animEffect transition="out" filter="fade">
                                      <p:cBhvr>
                                        <p:cTn id="78" dur="500"/>
                                        <p:tgtEl>
                                          <p:spTgt spid="30"/>
                                        </p:tgtEl>
                                      </p:cBhvr>
                                    </p:animEffect>
                                    <p:set>
                                      <p:cBhvr>
                                        <p:cTn id="79"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30"/>
                  </p:tgtEl>
                </p:cond>
              </p:nextCondLst>
            </p:seq>
            <p:seq concurrent="1" nextAc="seek">
              <p:cTn id="80" restart="whenNotActive" fill="hold" evtFilter="cancelBubble" nodeType="interactiveSeq">
                <p:stCondLst>
                  <p:cond evt="onClick" delay="0">
                    <p:tgtEl>
                      <p:spTgt spid="31"/>
                    </p:tgtEl>
                  </p:cond>
                </p:stCondLst>
                <p:endSync evt="end" delay="0">
                  <p:rtn val="all"/>
                </p:endSync>
                <p:childTnLst>
                  <p:par>
                    <p:cTn id="81" fill="hold">
                      <p:stCondLst>
                        <p:cond delay="0"/>
                      </p:stCondLst>
                      <p:childTnLst>
                        <p:par>
                          <p:cTn id="82" fill="hold">
                            <p:stCondLst>
                              <p:cond delay="0"/>
                            </p:stCondLst>
                            <p:childTnLst>
                              <p:par>
                                <p:cTn id="83" presetID="10" presetClass="exit" presetSubtype="0" fill="hold" grpId="0" nodeType="clickEffect">
                                  <p:stCondLst>
                                    <p:cond delay="0"/>
                                  </p:stCondLst>
                                  <p:childTnLst>
                                    <p:animEffect transition="out" filter="fade">
                                      <p:cBhvr>
                                        <p:cTn id="84" dur="500"/>
                                        <p:tgtEl>
                                          <p:spTgt spid="31"/>
                                        </p:tgtEl>
                                      </p:cBhvr>
                                    </p:animEffect>
                                    <p:set>
                                      <p:cBhvr>
                                        <p:cTn id="85"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1"/>
                  </p:tgtEl>
                </p:cond>
              </p:nextCondLst>
            </p:seq>
            <p:seq concurrent="1" nextAc="seek">
              <p:cTn id="86" restart="whenNotActive" fill="hold" evtFilter="cancelBubble" nodeType="interactiveSeq">
                <p:stCondLst>
                  <p:cond evt="onClick" delay="0">
                    <p:tgtEl>
                      <p:spTgt spid="32"/>
                    </p:tgtEl>
                  </p:cond>
                </p:stCondLst>
                <p:endSync evt="end" delay="0">
                  <p:rtn val="all"/>
                </p:endSync>
                <p:childTnLst>
                  <p:par>
                    <p:cTn id="87" fill="hold">
                      <p:stCondLst>
                        <p:cond delay="0"/>
                      </p:stCondLst>
                      <p:childTnLst>
                        <p:par>
                          <p:cTn id="88" fill="hold">
                            <p:stCondLst>
                              <p:cond delay="0"/>
                            </p:stCondLst>
                            <p:childTnLst>
                              <p:par>
                                <p:cTn id="89" presetID="10" presetClass="exit" presetSubtype="0" fill="hold" grpId="0" nodeType="clickEffect">
                                  <p:stCondLst>
                                    <p:cond delay="0"/>
                                  </p:stCondLst>
                                  <p:childTnLst>
                                    <p:animEffect transition="out" filter="fade">
                                      <p:cBhvr>
                                        <p:cTn id="90" dur="500"/>
                                        <p:tgtEl>
                                          <p:spTgt spid="32"/>
                                        </p:tgtEl>
                                      </p:cBhvr>
                                    </p:animEffect>
                                    <p:set>
                                      <p:cBhvr>
                                        <p:cTn id="91"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2"/>
                  </p:tgtEl>
                </p:cond>
              </p:nextCondLst>
            </p:seq>
            <p:seq concurrent="1" nextAc="seek">
              <p:cTn id="92" restart="whenNotActive" fill="hold" evtFilter="cancelBubble" nodeType="interactiveSeq">
                <p:stCondLst>
                  <p:cond evt="onClick" delay="0">
                    <p:tgtEl>
                      <p:spTgt spid="33"/>
                    </p:tgtEl>
                  </p:cond>
                </p:stCondLst>
                <p:endSync evt="end" delay="0">
                  <p:rtn val="all"/>
                </p:endSync>
                <p:childTnLst>
                  <p:par>
                    <p:cTn id="93" fill="hold">
                      <p:stCondLst>
                        <p:cond delay="0"/>
                      </p:stCondLst>
                      <p:childTnLst>
                        <p:par>
                          <p:cTn id="94" fill="hold">
                            <p:stCondLst>
                              <p:cond delay="0"/>
                            </p:stCondLst>
                            <p:childTnLst>
                              <p:par>
                                <p:cTn id="95" presetID="10" presetClass="exit" presetSubtype="0" fill="hold" grpId="0" nodeType="clickEffect">
                                  <p:stCondLst>
                                    <p:cond delay="0"/>
                                  </p:stCondLst>
                                  <p:childTnLst>
                                    <p:animEffect transition="out" filter="fade">
                                      <p:cBhvr>
                                        <p:cTn id="96" dur="500"/>
                                        <p:tgtEl>
                                          <p:spTgt spid="33"/>
                                        </p:tgtEl>
                                      </p:cBhvr>
                                    </p:animEffect>
                                    <p:set>
                                      <p:cBhvr>
                                        <p:cTn id="97" dur="1" fill="hold">
                                          <p:stCondLst>
                                            <p:cond delay="499"/>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33"/>
                  </p:tgtEl>
                </p:cond>
              </p:nextCondLst>
            </p:seq>
            <p:seq concurrent="1" nextAc="seek">
              <p:cTn id="98" restart="whenNotActive" fill="hold" evtFilter="cancelBubble" nodeType="interactiveSeq">
                <p:stCondLst>
                  <p:cond evt="onClick" delay="0">
                    <p:tgtEl>
                      <p:spTgt spid="35"/>
                    </p:tgtEl>
                  </p:cond>
                </p:stCondLst>
                <p:endSync evt="end" delay="0">
                  <p:rtn val="all"/>
                </p:endSync>
                <p:childTnLst>
                  <p:par>
                    <p:cTn id="99" fill="hold">
                      <p:stCondLst>
                        <p:cond delay="0"/>
                      </p:stCondLst>
                      <p:childTnLst>
                        <p:par>
                          <p:cTn id="100" fill="hold">
                            <p:stCondLst>
                              <p:cond delay="0"/>
                            </p:stCondLst>
                            <p:childTnLst>
                              <p:par>
                                <p:cTn id="101" presetID="10" presetClass="exit" presetSubtype="0" fill="hold" grpId="0" nodeType="clickEffect">
                                  <p:stCondLst>
                                    <p:cond delay="0"/>
                                  </p:stCondLst>
                                  <p:childTnLst>
                                    <p:animEffect transition="out" filter="fade">
                                      <p:cBhvr>
                                        <p:cTn id="102" dur="500"/>
                                        <p:tgtEl>
                                          <p:spTgt spid="35"/>
                                        </p:tgtEl>
                                      </p:cBhvr>
                                    </p:animEffect>
                                    <p:set>
                                      <p:cBhvr>
                                        <p:cTn id="103" dur="1" fill="hold">
                                          <p:stCondLst>
                                            <p:cond delay="499"/>
                                          </p:stCondLst>
                                        </p:cTn>
                                        <p:tgtEl>
                                          <p:spTgt spid="35"/>
                                        </p:tgtEl>
                                        <p:attrNameLst>
                                          <p:attrName>style.visibility</p:attrName>
                                        </p:attrNameLst>
                                      </p:cBhvr>
                                      <p:to>
                                        <p:strVal val="hidden"/>
                                      </p:to>
                                    </p:set>
                                  </p:childTnLst>
                                </p:cTn>
                              </p:par>
                            </p:childTnLst>
                          </p:cTn>
                        </p:par>
                      </p:childTnLst>
                    </p:cTn>
                  </p:par>
                </p:childTnLst>
              </p:cTn>
              <p:nextCondLst>
                <p:cond evt="onClick" delay="0">
                  <p:tgtEl>
                    <p:spTgt spid="35"/>
                  </p:tgtEl>
                </p:cond>
              </p:nextCondLst>
            </p:seq>
            <p:seq concurrent="1" nextAc="seek">
              <p:cTn id="104" restart="whenNotActive" fill="hold" evtFilter="cancelBubble" nodeType="interactiveSeq">
                <p:stCondLst>
                  <p:cond evt="onClick" delay="0">
                    <p:tgtEl>
                      <p:spTgt spid="36"/>
                    </p:tgtEl>
                  </p:cond>
                </p:stCondLst>
                <p:endSync evt="end" delay="0">
                  <p:rtn val="all"/>
                </p:endSync>
                <p:childTnLst>
                  <p:par>
                    <p:cTn id="105" fill="hold">
                      <p:stCondLst>
                        <p:cond delay="0"/>
                      </p:stCondLst>
                      <p:childTnLst>
                        <p:par>
                          <p:cTn id="106" fill="hold">
                            <p:stCondLst>
                              <p:cond delay="0"/>
                            </p:stCondLst>
                            <p:childTnLst>
                              <p:par>
                                <p:cTn id="107" presetID="10" presetClass="exit" presetSubtype="0" fill="hold" grpId="0" nodeType="clickEffect">
                                  <p:stCondLst>
                                    <p:cond delay="0"/>
                                  </p:stCondLst>
                                  <p:childTnLst>
                                    <p:animEffect transition="out" filter="fade">
                                      <p:cBhvr>
                                        <p:cTn id="108" dur="500"/>
                                        <p:tgtEl>
                                          <p:spTgt spid="36"/>
                                        </p:tgtEl>
                                      </p:cBhvr>
                                    </p:animEffect>
                                    <p:set>
                                      <p:cBhvr>
                                        <p:cTn id="109" dur="1" fill="hold">
                                          <p:stCondLst>
                                            <p:cond delay="499"/>
                                          </p:stCondLst>
                                        </p:cTn>
                                        <p:tgtEl>
                                          <p:spTgt spid="36"/>
                                        </p:tgtEl>
                                        <p:attrNameLst>
                                          <p:attrName>style.visibility</p:attrName>
                                        </p:attrNameLst>
                                      </p:cBhvr>
                                      <p:to>
                                        <p:strVal val="hidden"/>
                                      </p:to>
                                    </p:set>
                                  </p:childTnLst>
                                </p:cTn>
                              </p:par>
                            </p:childTnLst>
                          </p:cTn>
                        </p:par>
                      </p:childTnLst>
                    </p:cTn>
                  </p:par>
                </p:childTnLst>
              </p:cTn>
              <p:nextCondLst>
                <p:cond evt="onClick" delay="0">
                  <p:tgtEl>
                    <p:spTgt spid="36"/>
                  </p:tgtEl>
                </p:cond>
              </p:nextCondLst>
            </p:seq>
            <p:seq concurrent="1" nextAc="seek">
              <p:cTn id="110" restart="whenNotActive" fill="hold" evtFilter="cancelBubble" nodeType="interactiveSeq">
                <p:stCondLst>
                  <p:cond evt="onClick" delay="0">
                    <p:tgtEl>
                      <p:spTgt spid="37"/>
                    </p:tgtEl>
                  </p:cond>
                </p:stCondLst>
                <p:endSync evt="end" delay="0">
                  <p:rtn val="all"/>
                </p:endSync>
                <p:childTnLst>
                  <p:par>
                    <p:cTn id="111" fill="hold">
                      <p:stCondLst>
                        <p:cond delay="0"/>
                      </p:stCondLst>
                      <p:childTnLst>
                        <p:par>
                          <p:cTn id="112" fill="hold">
                            <p:stCondLst>
                              <p:cond delay="0"/>
                            </p:stCondLst>
                            <p:childTnLst>
                              <p:par>
                                <p:cTn id="113" presetID="10" presetClass="exit" presetSubtype="0" fill="hold" grpId="0" nodeType="clickEffect">
                                  <p:stCondLst>
                                    <p:cond delay="0"/>
                                  </p:stCondLst>
                                  <p:childTnLst>
                                    <p:animEffect transition="out" filter="fade">
                                      <p:cBhvr>
                                        <p:cTn id="114" dur="500"/>
                                        <p:tgtEl>
                                          <p:spTgt spid="37"/>
                                        </p:tgtEl>
                                      </p:cBhvr>
                                    </p:animEffect>
                                    <p:set>
                                      <p:cBhvr>
                                        <p:cTn id="115" dur="1" fill="hold">
                                          <p:stCondLst>
                                            <p:cond delay="499"/>
                                          </p:stCondLst>
                                        </p:cTn>
                                        <p:tgtEl>
                                          <p:spTgt spid="37"/>
                                        </p:tgtEl>
                                        <p:attrNameLst>
                                          <p:attrName>style.visibility</p:attrName>
                                        </p:attrNameLst>
                                      </p:cBhvr>
                                      <p:to>
                                        <p:strVal val="hidden"/>
                                      </p:to>
                                    </p:set>
                                  </p:childTnLst>
                                </p:cTn>
                              </p:par>
                            </p:childTnLst>
                          </p:cTn>
                        </p:par>
                      </p:childTnLst>
                    </p:cTn>
                  </p:par>
                </p:childTnLst>
              </p:cTn>
              <p:nextCondLst>
                <p:cond evt="onClick" delay="0">
                  <p:tgtEl>
                    <p:spTgt spid="37"/>
                  </p:tgtEl>
                </p:cond>
              </p:nextCondLst>
            </p:seq>
            <p:seq concurrent="1" nextAc="seek">
              <p:cTn id="116" restart="whenNotActive" fill="hold" evtFilter="cancelBubble" nodeType="interactiveSeq">
                <p:stCondLst>
                  <p:cond evt="onClick" delay="0">
                    <p:tgtEl>
                      <p:spTgt spid="38"/>
                    </p:tgtEl>
                  </p:cond>
                </p:stCondLst>
                <p:endSync evt="end" delay="0">
                  <p:rtn val="all"/>
                </p:endSync>
                <p:childTnLst>
                  <p:par>
                    <p:cTn id="117" fill="hold">
                      <p:stCondLst>
                        <p:cond delay="0"/>
                      </p:stCondLst>
                      <p:childTnLst>
                        <p:par>
                          <p:cTn id="118" fill="hold">
                            <p:stCondLst>
                              <p:cond delay="0"/>
                            </p:stCondLst>
                            <p:childTnLst>
                              <p:par>
                                <p:cTn id="119" presetID="10" presetClass="exit" presetSubtype="0" fill="hold" grpId="0" nodeType="clickEffect">
                                  <p:stCondLst>
                                    <p:cond delay="0"/>
                                  </p:stCondLst>
                                  <p:childTnLst>
                                    <p:animEffect transition="out" filter="fade">
                                      <p:cBhvr>
                                        <p:cTn id="120" dur="500"/>
                                        <p:tgtEl>
                                          <p:spTgt spid="38"/>
                                        </p:tgtEl>
                                      </p:cBhvr>
                                    </p:animEffect>
                                    <p:set>
                                      <p:cBhvr>
                                        <p:cTn id="121" dur="1" fill="hold">
                                          <p:stCondLst>
                                            <p:cond delay="499"/>
                                          </p:stCondLst>
                                        </p:cTn>
                                        <p:tgtEl>
                                          <p:spTgt spid="38"/>
                                        </p:tgtEl>
                                        <p:attrNameLst>
                                          <p:attrName>style.visibility</p:attrName>
                                        </p:attrNameLst>
                                      </p:cBhvr>
                                      <p:to>
                                        <p:strVal val="hidden"/>
                                      </p:to>
                                    </p:set>
                                  </p:childTnLst>
                                </p:cTn>
                              </p:par>
                            </p:childTnLst>
                          </p:cTn>
                        </p:par>
                      </p:childTnLst>
                    </p:cTn>
                  </p:par>
                </p:childTnLst>
              </p:cTn>
              <p:nextCondLst>
                <p:cond evt="onClick" delay="0">
                  <p:tgtEl>
                    <p:spTgt spid="38"/>
                  </p:tgtEl>
                </p:cond>
              </p:nextCondLst>
            </p:seq>
            <p:seq concurrent="1" nextAc="seek">
              <p:cTn id="122" restart="whenNotActive" fill="hold" evtFilter="cancelBubble" nodeType="interactiveSeq">
                <p:stCondLst>
                  <p:cond evt="onClick" delay="0">
                    <p:tgtEl>
                      <p:spTgt spid="40"/>
                    </p:tgtEl>
                  </p:cond>
                </p:stCondLst>
                <p:endSync evt="end" delay="0">
                  <p:rtn val="all"/>
                </p:endSync>
                <p:childTnLst>
                  <p:par>
                    <p:cTn id="123" fill="hold">
                      <p:stCondLst>
                        <p:cond delay="0"/>
                      </p:stCondLst>
                      <p:childTnLst>
                        <p:par>
                          <p:cTn id="124" fill="hold">
                            <p:stCondLst>
                              <p:cond delay="0"/>
                            </p:stCondLst>
                            <p:childTnLst>
                              <p:par>
                                <p:cTn id="125" presetID="10" presetClass="exit" presetSubtype="0" fill="hold" grpId="0" nodeType="clickEffect">
                                  <p:stCondLst>
                                    <p:cond delay="0"/>
                                  </p:stCondLst>
                                  <p:childTnLst>
                                    <p:animEffect transition="out" filter="fade">
                                      <p:cBhvr>
                                        <p:cTn id="126" dur="500"/>
                                        <p:tgtEl>
                                          <p:spTgt spid="40"/>
                                        </p:tgtEl>
                                      </p:cBhvr>
                                    </p:animEffect>
                                    <p:set>
                                      <p:cBhvr>
                                        <p:cTn id="127" dur="1" fill="hold">
                                          <p:stCondLst>
                                            <p:cond delay="499"/>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40"/>
                  </p:tgtEl>
                </p:cond>
              </p:nextCondLst>
            </p:seq>
            <p:seq concurrent="1" nextAc="seek">
              <p:cTn id="128" restart="whenNotActive" fill="hold" evtFilter="cancelBubble" nodeType="interactiveSeq">
                <p:stCondLst>
                  <p:cond evt="onClick" delay="0">
                    <p:tgtEl>
                      <p:spTgt spid="41"/>
                    </p:tgtEl>
                  </p:cond>
                </p:stCondLst>
                <p:endSync evt="end" delay="0">
                  <p:rtn val="all"/>
                </p:endSync>
                <p:childTnLst>
                  <p:par>
                    <p:cTn id="129" fill="hold">
                      <p:stCondLst>
                        <p:cond delay="0"/>
                      </p:stCondLst>
                      <p:childTnLst>
                        <p:par>
                          <p:cTn id="130" fill="hold">
                            <p:stCondLst>
                              <p:cond delay="0"/>
                            </p:stCondLst>
                            <p:childTnLst>
                              <p:par>
                                <p:cTn id="131" presetID="10" presetClass="exit" presetSubtype="0" fill="hold" grpId="0" nodeType="clickEffect">
                                  <p:stCondLst>
                                    <p:cond delay="0"/>
                                  </p:stCondLst>
                                  <p:childTnLst>
                                    <p:animEffect transition="out" filter="fade">
                                      <p:cBhvr>
                                        <p:cTn id="132" dur="500"/>
                                        <p:tgtEl>
                                          <p:spTgt spid="41"/>
                                        </p:tgtEl>
                                      </p:cBhvr>
                                    </p:animEffect>
                                    <p:set>
                                      <p:cBhvr>
                                        <p:cTn id="133" dur="1" fill="hold">
                                          <p:stCondLst>
                                            <p:cond delay="499"/>
                                          </p:stCondLst>
                                        </p:cTn>
                                        <p:tgtEl>
                                          <p:spTgt spid="41"/>
                                        </p:tgtEl>
                                        <p:attrNameLst>
                                          <p:attrName>style.visibility</p:attrName>
                                        </p:attrNameLst>
                                      </p:cBhvr>
                                      <p:to>
                                        <p:strVal val="hidden"/>
                                      </p:to>
                                    </p:set>
                                  </p:childTnLst>
                                </p:cTn>
                              </p:par>
                            </p:childTnLst>
                          </p:cTn>
                        </p:par>
                      </p:childTnLst>
                    </p:cTn>
                  </p:par>
                </p:childTnLst>
              </p:cTn>
              <p:nextCondLst>
                <p:cond evt="onClick" delay="0">
                  <p:tgtEl>
                    <p:spTgt spid="41"/>
                  </p:tgtEl>
                </p:cond>
              </p:nextCondLst>
            </p:seq>
            <p:seq concurrent="1" nextAc="seek">
              <p:cTn id="134" restart="whenNotActive" fill="hold" evtFilter="cancelBubble" nodeType="interactiveSeq">
                <p:stCondLst>
                  <p:cond evt="onClick" delay="0">
                    <p:tgtEl>
                      <p:spTgt spid="42"/>
                    </p:tgtEl>
                  </p:cond>
                </p:stCondLst>
                <p:endSync evt="end" delay="0">
                  <p:rtn val="all"/>
                </p:endSync>
                <p:childTnLst>
                  <p:par>
                    <p:cTn id="135" fill="hold">
                      <p:stCondLst>
                        <p:cond delay="0"/>
                      </p:stCondLst>
                      <p:childTnLst>
                        <p:par>
                          <p:cTn id="136" fill="hold">
                            <p:stCondLst>
                              <p:cond delay="0"/>
                            </p:stCondLst>
                            <p:childTnLst>
                              <p:par>
                                <p:cTn id="137" presetID="10" presetClass="exit" presetSubtype="0" fill="hold" grpId="0" nodeType="clickEffect">
                                  <p:stCondLst>
                                    <p:cond delay="0"/>
                                  </p:stCondLst>
                                  <p:childTnLst>
                                    <p:animEffect transition="out" filter="fade">
                                      <p:cBhvr>
                                        <p:cTn id="138" dur="500"/>
                                        <p:tgtEl>
                                          <p:spTgt spid="42"/>
                                        </p:tgtEl>
                                      </p:cBhvr>
                                    </p:animEffect>
                                    <p:set>
                                      <p:cBhvr>
                                        <p:cTn id="139" dur="1" fill="hold">
                                          <p:stCondLst>
                                            <p:cond delay="499"/>
                                          </p:stCondLst>
                                        </p:cTn>
                                        <p:tgtEl>
                                          <p:spTgt spid="42"/>
                                        </p:tgtEl>
                                        <p:attrNameLst>
                                          <p:attrName>style.visibility</p:attrName>
                                        </p:attrNameLst>
                                      </p:cBhvr>
                                      <p:to>
                                        <p:strVal val="hidden"/>
                                      </p:to>
                                    </p:set>
                                  </p:childTnLst>
                                </p:cTn>
                              </p:par>
                            </p:childTnLst>
                          </p:cTn>
                        </p:par>
                      </p:childTnLst>
                    </p:cTn>
                  </p:par>
                </p:childTnLst>
              </p:cTn>
              <p:nextCondLst>
                <p:cond evt="onClick" delay="0">
                  <p:tgtEl>
                    <p:spTgt spid="42"/>
                  </p:tgtEl>
                </p:cond>
              </p:nextCondLst>
            </p:seq>
            <p:seq concurrent="1" nextAc="seek">
              <p:cTn id="140" restart="whenNotActive" fill="hold" evtFilter="cancelBubble" nodeType="interactiveSeq">
                <p:stCondLst>
                  <p:cond evt="onClick" delay="0">
                    <p:tgtEl>
                      <p:spTgt spid="43"/>
                    </p:tgtEl>
                  </p:cond>
                </p:stCondLst>
                <p:endSync evt="end" delay="0">
                  <p:rtn val="all"/>
                </p:endSync>
                <p:childTnLst>
                  <p:par>
                    <p:cTn id="141" fill="hold">
                      <p:stCondLst>
                        <p:cond delay="0"/>
                      </p:stCondLst>
                      <p:childTnLst>
                        <p:par>
                          <p:cTn id="142" fill="hold">
                            <p:stCondLst>
                              <p:cond delay="0"/>
                            </p:stCondLst>
                            <p:childTnLst>
                              <p:par>
                                <p:cTn id="143" presetID="10" presetClass="exit" presetSubtype="0" fill="hold" grpId="0" nodeType="clickEffect">
                                  <p:stCondLst>
                                    <p:cond delay="0"/>
                                  </p:stCondLst>
                                  <p:childTnLst>
                                    <p:animEffect transition="out" filter="fade">
                                      <p:cBhvr>
                                        <p:cTn id="144" dur="500"/>
                                        <p:tgtEl>
                                          <p:spTgt spid="43"/>
                                        </p:tgtEl>
                                      </p:cBhvr>
                                    </p:animEffect>
                                    <p:set>
                                      <p:cBhvr>
                                        <p:cTn id="145" dur="1" fill="hold">
                                          <p:stCondLst>
                                            <p:cond delay="499"/>
                                          </p:stCondLst>
                                        </p:cTn>
                                        <p:tgtEl>
                                          <p:spTgt spid="43"/>
                                        </p:tgtEl>
                                        <p:attrNameLst>
                                          <p:attrName>style.visibility</p:attrName>
                                        </p:attrNameLst>
                                      </p:cBhvr>
                                      <p:to>
                                        <p:strVal val="hidden"/>
                                      </p:to>
                                    </p:set>
                                  </p:childTnLst>
                                </p:cTn>
                              </p:par>
                            </p:childTnLst>
                          </p:cTn>
                        </p:par>
                      </p:childTnLst>
                    </p:cTn>
                  </p:par>
                </p:childTnLst>
              </p:cTn>
              <p:nextCondLst>
                <p:cond evt="onClick" delay="0">
                  <p:tgtEl>
                    <p:spTgt spid="43"/>
                  </p:tgtEl>
                </p:cond>
              </p:nextCondLst>
            </p:seq>
            <p:seq concurrent="1" nextAc="seek">
              <p:cTn id="146" restart="whenNotActive" fill="hold" evtFilter="cancelBubble" nodeType="interactiveSeq">
                <p:stCondLst>
                  <p:cond evt="onClick" delay="0">
                    <p:tgtEl>
                      <p:spTgt spid="50"/>
                    </p:tgtEl>
                  </p:cond>
                </p:stCondLst>
                <p:endSync evt="end" delay="0">
                  <p:rtn val="all"/>
                </p:endSync>
                <p:childTnLst>
                  <p:par>
                    <p:cTn id="147" fill="hold">
                      <p:stCondLst>
                        <p:cond delay="0"/>
                      </p:stCondLst>
                      <p:childTnLst>
                        <p:par>
                          <p:cTn id="148" fill="hold">
                            <p:stCondLst>
                              <p:cond delay="0"/>
                            </p:stCondLst>
                            <p:childTnLst>
                              <p:par>
                                <p:cTn id="149" presetID="10" presetClass="exit" presetSubtype="0" fill="hold" grpId="0" nodeType="clickEffect">
                                  <p:stCondLst>
                                    <p:cond delay="0"/>
                                  </p:stCondLst>
                                  <p:childTnLst>
                                    <p:animEffect transition="out" filter="fade">
                                      <p:cBhvr>
                                        <p:cTn id="150" dur="500"/>
                                        <p:tgtEl>
                                          <p:spTgt spid="50"/>
                                        </p:tgtEl>
                                      </p:cBhvr>
                                    </p:animEffect>
                                    <p:set>
                                      <p:cBhvr>
                                        <p:cTn id="151" dur="1" fill="hold">
                                          <p:stCondLst>
                                            <p:cond delay="499"/>
                                          </p:stCondLst>
                                        </p:cTn>
                                        <p:tgtEl>
                                          <p:spTgt spid="50"/>
                                        </p:tgtEl>
                                        <p:attrNameLst>
                                          <p:attrName>style.visibility</p:attrName>
                                        </p:attrNameLst>
                                      </p:cBhvr>
                                      <p:to>
                                        <p:strVal val="hidden"/>
                                      </p:to>
                                    </p:set>
                                  </p:childTnLst>
                                </p:cTn>
                              </p:par>
                            </p:childTnLst>
                          </p:cTn>
                        </p:par>
                      </p:childTnLst>
                    </p:cTn>
                  </p:par>
                </p:childTnLst>
              </p:cTn>
              <p:nextCondLst>
                <p:cond evt="onClick" delay="0">
                  <p:tgtEl>
                    <p:spTgt spid="50"/>
                  </p:tgtEl>
                </p:cond>
              </p:nextCondLst>
            </p:seq>
            <p:seq concurrent="1" nextAc="seek">
              <p:cTn id="152" restart="whenNotActive" fill="hold" evtFilter="cancelBubble" nodeType="interactiveSeq">
                <p:stCondLst>
                  <p:cond evt="onClick" delay="0">
                    <p:tgtEl>
                      <p:spTgt spid="51"/>
                    </p:tgtEl>
                  </p:cond>
                </p:stCondLst>
                <p:endSync evt="end" delay="0">
                  <p:rtn val="all"/>
                </p:endSync>
                <p:childTnLst>
                  <p:par>
                    <p:cTn id="153" fill="hold">
                      <p:stCondLst>
                        <p:cond delay="0"/>
                      </p:stCondLst>
                      <p:childTnLst>
                        <p:par>
                          <p:cTn id="154" fill="hold">
                            <p:stCondLst>
                              <p:cond delay="0"/>
                            </p:stCondLst>
                            <p:childTnLst>
                              <p:par>
                                <p:cTn id="155" presetID="10" presetClass="exit" presetSubtype="0" fill="hold" grpId="0" nodeType="clickEffect">
                                  <p:stCondLst>
                                    <p:cond delay="0"/>
                                  </p:stCondLst>
                                  <p:childTnLst>
                                    <p:animEffect transition="out" filter="fade">
                                      <p:cBhvr>
                                        <p:cTn id="156" dur="500"/>
                                        <p:tgtEl>
                                          <p:spTgt spid="51"/>
                                        </p:tgtEl>
                                      </p:cBhvr>
                                    </p:animEffect>
                                    <p:set>
                                      <p:cBhvr>
                                        <p:cTn id="157" dur="1" fill="hold">
                                          <p:stCondLst>
                                            <p:cond delay="499"/>
                                          </p:stCondLst>
                                        </p:cTn>
                                        <p:tgtEl>
                                          <p:spTgt spid="51"/>
                                        </p:tgtEl>
                                        <p:attrNameLst>
                                          <p:attrName>style.visibility</p:attrName>
                                        </p:attrNameLst>
                                      </p:cBhvr>
                                      <p:to>
                                        <p:strVal val="hidden"/>
                                      </p:to>
                                    </p:set>
                                  </p:childTnLst>
                                </p:cTn>
                              </p:par>
                            </p:childTnLst>
                          </p:cTn>
                        </p:par>
                      </p:childTnLst>
                    </p:cTn>
                  </p:par>
                </p:childTnLst>
              </p:cTn>
              <p:nextCondLst>
                <p:cond evt="onClick" delay="0">
                  <p:tgtEl>
                    <p:spTgt spid="51"/>
                  </p:tgtEl>
                </p:cond>
              </p:nextCondLst>
            </p:seq>
            <p:seq concurrent="1" nextAc="seek">
              <p:cTn id="158" restart="whenNotActive" fill="hold" evtFilter="cancelBubble" nodeType="interactiveSeq">
                <p:stCondLst>
                  <p:cond evt="onClick" delay="0">
                    <p:tgtEl>
                      <p:spTgt spid="52"/>
                    </p:tgtEl>
                  </p:cond>
                </p:stCondLst>
                <p:endSync evt="end" delay="0">
                  <p:rtn val="all"/>
                </p:endSync>
                <p:childTnLst>
                  <p:par>
                    <p:cTn id="159" fill="hold">
                      <p:stCondLst>
                        <p:cond delay="0"/>
                      </p:stCondLst>
                      <p:childTnLst>
                        <p:par>
                          <p:cTn id="160" fill="hold">
                            <p:stCondLst>
                              <p:cond delay="0"/>
                            </p:stCondLst>
                            <p:childTnLst>
                              <p:par>
                                <p:cTn id="161" presetID="10" presetClass="exit" presetSubtype="0" fill="hold" grpId="0" nodeType="clickEffect">
                                  <p:stCondLst>
                                    <p:cond delay="0"/>
                                  </p:stCondLst>
                                  <p:childTnLst>
                                    <p:animEffect transition="out" filter="fade">
                                      <p:cBhvr>
                                        <p:cTn id="162" dur="500"/>
                                        <p:tgtEl>
                                          <p:spTgt spid="52"/>
                                        </p:tgtEl>
                                      </p:cBhvr>
                                    </p:animEffect>
                                    <p:set>
                                      <p:cBhvr>
                                        <p:cTn id="163" dur="1" fill="hold">
                                          <p:stCondLst>
                                            <p:cond delay="499"/>
                                          </p:stCondLst>
                                        </p:cTn>
                                        <p:tgtEl>
                                          <p:spTgt spid="52"/>
                                        </p:tgtEl>
                                        <p:attrNameLst>
                                          <p:attrName>style.visibility</p:attrName>
                                        </p:attrNameLst>
                                      </p:cBhvr>
                                      <p:to>
                                        <p:strVal val="hidden"/>
                                      </p:to>
                                    </p:set>
                                  </p:childTnLst>
                                </p:cTn>
                              </p:par>
                            </p:childTnLst>
                          </p:cTn>
                        </p:par>
                      </p:childTnLst>
                    </p:cTn>
                  </p:par>
                </p:childTnLst>
              </p:cTn>
              <p:nextCondLst>
                <p:cond evt="onClick" delay="0">
                  <p:tgtEl>
                    <p:spTgt spid="52"/>
                  </p:tgtEl>
                </p:cond>
              </p:nextCondLst>
            </p:seq>
            <p:seq concurrent="1" nextAc="seek">
              <p:cTn id="164" restart="whenNotActive" fill="hold" evtFilter="cancelBubble" nodeType="interactiveSeq">
                <p:stCondLst>
                  <p:cond evt="onClick" delay="0">
                    <p:tgtEl>
                      <p:spTgt spid="53"/>
                    </p:tgtEl>
                  </p:cond>
                </p:stCondLst>
                <p:endSync evt="end" delay="0">
                  <p:rtn val="all"/>
                </p:endSync>
                <p:childTnLst>
                  <p:par>
                    <p:cTn id="165" fill="hold">
                      <p:stCondLst>
                        <p:cond delay="0"/>
                      </p:stCondLst>
                      <p:childTnLst>
                        <p:par>
                          <p:cTn id="166" fill="hold">
                            <p:stCondLst>
                              <p:cond delay="0"/>
                            </p:stCondLst>
                            <p:childTnLst>
                              <p:par>
                                <p:cTn id="167" presetID="10" presetClass="exit" presetSubtype="0" fill="hold" grpId="0" nodeType="clickEffect">
                                  <p:stCondLst>
                                    <p:cond delay="0"/>
                                  </p:stCondLst>
                                  <p:childTnLst>
                                    <p:animEffect transition="out" filter="fade">
                                      <p:cBhvr>
                                        <p:cTn id="168" dur="500"/>
                                        <p:tgtEl>
                                          <p:spTgt spid="53"/>
                                        </p:tgtEl>
                                      </p:cBhvr>
                                    </p:animEffect>
                                    <p:set>
                                      <p:cBhvr>
                                        <p:cTn id="169" dur="1" fill="hold">
                                          <p:stCondLst>
                                            <p:cond delay="499"/>
                                          </p:stCondLst>
                                        </p:cTn>
                                        <p:tgtEl>
                                          <p:spTgt spid="53"/>
                                        </p:tgtEl>
                                        <p:attrNameLst>
                                          <p:attrName>style.visibility</p:attrName>
                                        </p:attrNameLst>
                                      </p:cBhvr>
                                      <p:to>
                                        <p:strVal val="hidden"/>
                                      </p:to>
                                    </p:set>
                                  </p:childTnLst>
                                </p:cTn>
                              </p:par>
                            </p:childTnLst>
                          </p:cTn>
                        </p:par>
                      </p:childTnLst>
                    </p:cTn>
                  </p:par>
                </p:childTnLst>
              </p:cTn>
              <p:nextCondLst>
                <p:cond evt="onClick" delay="0">
                  <p:tgtEl>
                    <p:spTgt spid="53"/>
                  </p:tgtEl>
                </p:cond>
              </p:nextCondLst>
            </p:seq>
            <p:seq concurrent="1" nextAc="seek">
              <p:cTn id="170" restart="whenNotActive" fill="hold" evtFilter="cancelBubble" nodeType="interactiveSeq">
                <p:stCondLst>
                  <p:cond evt="onClick" delay="0">
                    <p:tgtEl>
                      <p:spTgt spid="55"/>
                    </p:tgtEl>
                  </p:cond>
                </p:stCondLst>
                <p:endSync evt="end" delay="0">
                  <p:rtn val="all"/>
                </p:endSync>
                <p:childTnLst>
                  <p:par>
                    <p:cTn id="171" fill="hold">
                      <p:stCondLst>
                        <p:cond delay="0"/>
                      </p:stCondLst>
                      <p:childTnLst>
                        <p:par>
                          <p:cTn id="172" fill="hold">
                            <p:stCondLst>
                              <p:cond delay="0"/>
                            </p:stCondLst>
                            <p:childTnLst>
                              <p:par>
                                <p:cTn id="173" presetID="10" presetClass="exit" presetSubtype="0" fill="hold" grpId="0" nodeType="clickEffect">
                                  <p:stCondLst>
                                    <p:cond delay="0"/>
                                  </p:stCondLst>
                                  <p:childTnLst>
                                    <p:animEffect transition="out" filter="fade">
                                      <p:cBhvr>
                                        <p:cTn id="174" dur="500"/>
                                        <p:tgtEl>
                                          <p:spTgt spid="55"/>
                                        </p:tgtEl>
                                      </p:cBhvr>
                                    </p:animEffect>
                                    <p:set>
                                      <p:cBhvr>
                                        <p:cTn id="175" dur="1" fill="hold">
                                          <p:stCondLst>
                                            <p:cond delay="499"/>
                                          </p:stCondLst>
                                        </p:cTn>
                                        <p:tgtEl>
                                          <p:spTgt spid="55"/>
                                        </p:tgtEl>
                                        <p:attrNameLst>
                                          <p:attrName>style.visibility</p:attrName>
                                        </p:attrNameLst>
                                      </p:cBhvr>
                                      <p:to>
                                        <p:strVal val="hidden"/>
                                      </p:to>
                                    </p:set>
                                  </p:childTnLst>
                                </p:cTn>
                              </p:par>
                            </p:childTnLst>
                          </p:cTn>
                        </p:par>
                      </p:childTnLst>
                    </p:cTn>
                  </p:par>
                </p:childTnLst>
              </p:cTn>
              <p:nextCondLst>
                <p:cond evt="onClick" delay="0">
                  <p:tgtEl>
                    <p:spTgt spid="55"/>
                  </p:tgtEl>
                </p:cond>
              </p:nextCondLst>
            </p:seq>
            <p:seq concurrent="1" nextAc="seek">
              <p:cTn id="176" restart="whenNotActive" fill="hold" evtFilter="cancelBubble" nodeType="interactiveSeq">
                <p:stCondLst>
                  <p:cond evt="onClick" delay="0">
                    <p:tgtEl>
                      <p:spTgt spid="56"/>
                    </p:tgtEl>
                  </p:cond>
                </p:stCondLst>
                <p:endSync evt="end" delay="0">
                  <p:rtn val="all"/>
                </p:endSync>
                <p:childTnLst>
                  <p:par>
                    <p:cTn id="177" fill="hold">
                      <p:stCondLst>
                        <p:cond delay="0"/>
                      </p:stCondLst>
                      <p:childTnLst>
                        <p:par>
                          <p:cTn id="178" fill="hold">
                            <p:stCondLst>
                              <p:cond delay="0"/>
                            </p:stCondLst>
                            <p:childTnLst>
                              <p:par>
                                <p:cTn id="179" presetID="10" presetClass="exit" presetSubtype="0" fill="hold" grpId="0" nodeType="clickEffect">
                                  <p:stCondLst>
                                    <p:cond delay="0"/>
                                  </p:stCondLst>
                                  <p:childTnLst>
                                    <p:animEffect transition="out" filter="fade">
                                      <p:cBhvr>
                                        <p:cTn id="180" dur="500"/>
                                        <p:tgtEl>
                                          <p:spTgt spid="56"/>
                                        </p:tgtEl>
                                      </p:cBhvr>
                                    </p:animEffect>
                                    <p:set>
                                      <p:cBhvr>
                                        <p:cTn id="181" dur="1" fill="hold">
                                          <p:stCondLst>
                                            <p:cond delay="499"/>
                                          </p:stCondLst>
                                        </p:cTn>
                                        <p:tgtEl>
                                          <p:spTgt spid="56"/>
                                        </p:tgtEl>
                                        <p:attrNameLst>
                                          <p:attrName>style.visibility</p:attrName>
                                        </p:attrNameLst>
                                      </p:cBhvr>
                                      <p:to>
                                        <p:strVal val="hidden"/>
                                      </p:to>
                                    </p:set>
                                  </p:childTnLst>
                                </p:cTn>
                              </p:par>
                            </p:childTnLst>
                          </p:cTn>
                        </p:par>
                      </p:childTnLst>
                    </p:cTn>
                  </p:par>
                </p:childTnLst>
              </p:cTn>
              <p:nextCondLst>
                <p:cond evt="onClick" delay="0">
                  <p:tgtEl>
                    <p:spTgt spid="56"/>
                  </p:tgtEl>
                </p:cond>
              </p:nextCondLst>
            </p:seq>
            <p:seq concurrent="1" nextAc="seek">
              <p:cTn id="182" restart="whenNotActive" fill="hold" evtFilter="cancelBubble" nodeType="interactiveSeq">
                <p:stCondLst>
                  <p:cond evt="onClick" delay="0">
                    <p:tgtEl>
                      <p:spTgt spid="57"/>
                    </p:tgtEl>
                  </p:cond>
                </p:stCondLst>
                <p:endSync evt="end" delay="0">
                  <p:rtn val="all"/>
                </p:endSync>
                <p:childTnLst>
                  <p:par>
                    <p:cTn id="183" fill="hold">
                      <p:stCondLst>
                        <p:cond delay="0"/>
                      </p:stCondLst>
                      <p:childTnLst>
                        <p:par>
                          <p:cTn id="184" fill="hold">
                            <p:stCondLst>
                              <p:cond delay="0"/>
                            </p:stCondLst>
                            <p:childTnLst>
                              <p:par>
                                <p:cTn id="185" presetID="10" presetClass="exit" presetSubtype="0" fill="hold" grpId="0" nodeType="clickEffect">
                                  <p:stCondLst>
                                    <p:cond delay="0"/>
                                  </p:stCondLst>
                                  <p:childTnLst>
                                    <p:animEffect transition="out" filter="fade">
                                      <p:cBhvr>
                                        <p:cTn id="186" dur="500"/>
                                        <p:tgtEl>
                                          <p:spTgt spid="57"/>
                                        </p:tgtEl>
                                      </p:cBhvr>
                                    </p:animEffect>
                                    <p:set>
                                      <p:cBhvr>
                                        <p:cTn id="187" dur="1" fill="hold">
                                          <p:stCondLst>
                                            <p:cond delay="499"/>
                                          </p:stCondLst>
                                        </p:cTn>
                                        <p:tgtEl>
                                          <p:spTgt spid="57"/>
                                        </p:tgtEl>
                                        <p:attrNameLst>
                                          <p:attrName>style.visibility</p:attrName>
                                        </p:attrNameLst>
                                      </p:cBhvr>
                                      <p:to>
                                        <p:strVal val="hidden"/>
                                      </p:to>
                                    </p:set>
                                  </p:childTnLst>
                                </p:cTn>
                              </p:par>
                            </p:childTnLst>
                          </p:cTn>
                        </p:par>
                      </p:childTnLst>
                    </p:cTn>
                  </p:par>
                </p:childTnLst>
              </p:cTn>
              <p:nextCondLst>
                <p:cond evt="onClick" delay="0">
                  <p:tgtEl>
                    <p:spTgt spid="57"/>
                  </p:tgtEl>
                </p:cond>
              </p:nextCondLst>
            </p:seq>
            <p:seq concurrent="1" nextAc="seek">
              <p:cTn id="188" restart="whenNotActive" fill="hold" evtFilter="cancelBubble" nodeType="interactiveSeq">
                <p:stCondLst>
                  <p:cond evt="onClick" delay="0">
                    <p:tgtEl>
                      <p:spTgt spid="58"/>
                    </p:tgtEl>
                  </p:cond>
                </p:stCondLst>
                <p:endSync evt="end" delay="0">
                  <p:rtn val="all"/>
                </p:endSync>
                <p:childTnLst>
                  <p:par>
                    <p:cTn id="189" fill="hold">
                      <p:stCondLst>
                        <p:cond delay="0"/>
                      </p:stCondLst>
                      <p:childTnLst>
                        <p:par>
                          <p:cTn id="190" fill="hold">
                            <p:stCondLst>
                              <p:cond delay="0"/>
                            </p:stCondLst>
                            <p:childTnLst>
                              <p:par>
                                <p:cTn id="191" presetID="10" presetClass="exit" presetSubtype="0" fill="hold" grpId="0" nodeType="clickEffect">
                                  <p:stCondLst>
                                    <p:cond delay="0"/>
                                  </p:stCondLst>
                                  <p:childTnLst>
                                    <p:animEffect transition="out" filter="fade">
                                      <p:cBhvr>
                                        <p:cTn id="192" dur="500"/>
                                        <p:tgtEl>
                                          <p:spTgt spid="58"/>
                                        </p:tgtEl>
                                      </p:cBhvr>
                                    </p:animEffect>
                                    <p:set>
                                      <p:cBhvr>
                                        <p:cTn id="193" dur="1" fill="hold">
                                          <p:stCondLst>
                                            <p:cond delay="499"/>
                                          </p:stCondLst>
                                        </p:cTn>
                                        <p:tgtEl>
                                          <p:spTgt spid="58"/>
                                        </p:tgtEl>
                                        <p:attrNameLst>
                                          <p:attrName>style.visibility</p:attrName>
                                        </p:attrNameLst>
                                      </p:cBhvr>
                                      <p:to>
                                        <p:strVal val="hidden"/>
                                      </p:to>
                                    </p:set>
                                  </p:childTnLst>
                                </p:cTn>
                              </p:par>
                            </p:childTnLst>
                          </p:cTn>
                        </p:par>
                      </p:childTnLst>
                    </p:cTn>
                  </p:par>
                </p:childTnLst>
              </p:cTn>
              <p:nextCondLst>
                <p:cond evt="onClick" delay="0">
                  <p:tgtEl>
                    <p:spTgt spid="58"/>
                  </p:tgtEl>
                </p:cond>
              </p:nextCondLst>
            </p:seq>
            <p:seq concurrent="1" nextAc="seek">
              <p:cTn id="194" restart="whenNotActive" fill="hold" evtFilter="cancelBubble" nodeType="interactiveSeq">
                <p:stCondLst>
                  <p:cond evt="onClick" delay="0">
                    <p:tgtEl>
                      <p:spTgt spid="101"/>
                    </p:tgtEl>
                  </p:cond>
                </p:stCondLst>
                <p:endSync evt="end" delay="0">
                  <p:rtn val="all"/>
                </p:endSync>
                <p:childTnLst>
                  <p:par>
                    <p:cTn id="195" fill="hold">
                      <p:stCondLst>
                        <p:cond delay="0"/>
                      </p:stCondLst>
                      <p:childTnLst>
                        <p:par>
                          <p:cTn id="196" fill="hold">
                            <p:stCondLst>
                              <p:cond delay="0"/>
                            </p:stCondLst>
                            <p:childTnLst>
                              <p:par>
                                <p:cTn id="197" presetID="10" presetClass="entr" presetSubtype="0" fill="hold" nodeType="clickEffect">
                                  <p:stCondLst>
                                    <p:cond delay="1500"/>
                                  </p:stCondLst>
                                  <p:childTnLst>
                                    <p:set>
                                      <p:cBhvr>
                                        <p:cTn id="198" dur="1" fill="hold">
                                          <p:stCondLst>
                                            <p:cond delay="0"/>
                                          </p:stCondLst>
                                        </p:cTn>
                                        <p:tgtEl>
                                          <p:spTgt spid="111"/>
                                        </p:tgtEl>
                                        <p:attrNameLst>
                                          <p:attrName>style.visibility</p:attrName>
                                        </p:attrNameLst>
                                      </p:cBhvr>
                                      <p:to>
                                        <p:strVal val="visible"/>
                                      </p:to>
                                    </p:set>
                                    <p:animEffect transition="in" filter="fade">
                                      <p:cBhvr>
                                        <p:cTn id="199" dur="500"/>
                                        <p:tgtEl>
                                          <p:spTgt spid="111"/>
                                        </p:tgtEl>
                                      </p:cBhvr>
                                    </p:animEffect>
                                  </p:childTnLst>
                                  <p:subTnLst>
                                    <p:audio>
                                      <p:cMediaNode>
                                        <p:cTn display="0" masterRel="sameClick">
                                          <p:stCondLst>
                                            <p:cond evt="begin" delay="0">
                                              <p:tn val="197"/>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101"/>
                  </p:tgtEl>
                </p:cond>
              </p:nextCondLst>
            </p:seq>
            <p:seq concurrent="1" nextAc="seek">
              <p:cTn id="200" restart="whenNotActive" fill="hold" evtFilter="cancelBubble" nodeType="interactiveSeq">
                <p:stCondLst>
                  <p:cond evt="onClick" delay="0">
                    <p:tgtEl>
                      <p:spTgt spid="100"/>
                    </p:tgtEl>
                  </p:cond>
                </p:stCondLst>
                <p:endSync evt="end" delay="0">
                  <p:rtn val="all"/>
                </p:endSync>
                <p:childTnLst>
                  <p:par>
                    <p:cTn id="201" fill="hold">
                      <p:stCondLst>
                        <p:cond delay="0"/>
                      </p:stCondLst>
                      <p:childTnLst>
                        <p:par>
                          <p:cTn id="202" fill="hold">
                            <p:stCondLst>
                              <p:cond delay="0"/>
                            </p:stCondLst>
                            <p:childTnLst>
                              <p:par>
                                <p:cTn id="203" presetID="10" presetClass="entr" presetSubtype="0" fill="hold" nodeType="clickEffect">
                                  <p:stCondLst>
                                    <p:cond delay="1500"/>
                                  </p:stCondLst>
                                  <p:childTnLst>
                                    <p:set>
                                      <p:cBhvr>
                                        <p:cTn id="204" dur="1" fill="hold">
                                          <p:stCondLst>
                                            <p:cond delay="0"/>
                                          </p:stCondLst>
                                        </p:cTn>
                                        <p:tgtEl>
                                          <p:spTgt spid="112"/>
                                        </p:tgtEl>
                                        <p:attrNameLst>
                                          <p:attrName>style.visibility</p:attrName>
                                        </p:attrNameLst>
                                      </p:cBhvr>
                                      <p:to>
                                        <p:strVal val="visible"/>
                                      </p:to>
                                    </p:set>
                                    <p:animEffect transition="in" filter="fade">
                                      <p:cBhvr>
                                        <p:cTn id="205" dur="500"/>
                                        <p:tgtEl>
                                          <p:spTgt spid="112"/>
                                        </p:tgtEl>
                                      </p:cBhvr>
                                    </p:animEffect>
                                  </p:childTnLst>
                                  <p:subTnLst>
                                    <p:audio>
                                      <p:cMediaNode>
                                        <p:cTn display="0" masterRel="sameClick">
                                          <p:stCondLst>
                                            <p:cond evt="begin" delay="0">
                                              <p:tn val="203"/>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100"/>
                  </p:tgtEl>
                </p:cond>
              </p:nextCondLst>
            </p:seq>
            <p:seq concurrent="1" nextAc="seek">
              <p:cTn id="206" restart="whenNotActive" fill="hold" evtFilter="cancelBubble" nodeType="interactiveSeq">
                <p:stCondLst>
                  <p:cond evt="onClick" delay="0">
                    <p:tgtEl>
                      <p:spTgt spid="29"/>
                    </p:tgtEl>
                  </p:cond>
                </p:stCondLst>
                <p:endSync evt="end" delay="0">
                  <p:rtn val="all"/>
                </p:endSync>
                <p:childTnLst>
                  <p:par>
                    <p:cTn id="207" fill="hold">
                      <p:stCondLst>
                        <p:cond delay="0"/>
                      </p:stCondLst>
                      <p:childTnLst>
                        <p:par>
                          <p:cTn id="208" fill="hold">
                            <p:stCondLst>
                              <p:cond delay="0"/>
                            </p:stCondLst>
                            <p:childTnLst>
                              <p:par>
                                <p:cTn id="209" presetID="10" presetClass="entr" presetSubtype="0" fill="hold" nodeType="clickEffect">
                                  <p:stCondLst>
                                    <p:cond delay="1500"/>
                                  </p:stCondLst>
                                  <p:childTnLst>
                                    <p:set>
                                      <p:cBhvr>
                                        <p:cTn id="210" dur="1" fill="hold">
                                          <p:stCondLst>
                                            <p:cond delay="0"/>
                                          </p:stCondLst>
                                        </p:cTn>
                                        <p:tgtEl>
                                          <p:spTgt spid="110"/>
                                        </p:tgtEl>
                                        <p:attrNameLst>
                                          <p:attrName>style.visibility</p:attrName>
                                        </p:attrNameLst>
                                      </p:cBhvr>
                                      <p:to>
                                        <p:strVal val="visible"/>
                                      </p:to>
                                    </p:set>
                                    <p:animEffect transition="in" filter="fade">
                                      <p:cBhvr>
                                        <p:cTn id="211" dur="500"/>
                                        <p:tgtEl>
                                          <p:spTgt spid="110"/>
                                        </p:tgtEl>
                                      </p:cBhvr>
                                    </p:animEffect>
                                  </p:childTnLst>
                                  <p:subTnLst>
                                    <p:audio>
                                      <p:cMediaNode>
                                        <p:cTn display="0" masterRel="sameClick">
                                          <p:stCondLst>
                                            <p:cond evt="begin" delay="0">
                                              <p:tn val="209"/>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29"/>
                  </p:tgtEl>
                </p:cond>
              </p:nextCondLst>
            </p:seq>
            <p:seq concurrent="1" nextAc="seek">
              <p:cTn id="212" restart="whenNotActive" fill="hold" evtFilter="cancelBubble" nodeType="interactiveSeq">
                <p:stCondLst>
                  <p:cond evt="onClick" delay="0">
                    <p:tgtEl>
                      <p:spTgt spid="34"/>
                    </p:tgtEl>
                  </p:cond>
                </p:stCondLst>
                <p:endSync evt="end" delay="0">
                  <p:rtn val="all"/>
                </p:endSync>
                <p:childTnLst>
                  <p:par>
                    <p:cTn id="213" fill="hold">
                      <p:stCondLst>
                        <p:cond delay="0"/>
                      </p:stCondLst>
                      <p:childTnLst>
                        <p:par>
                          <p:cTn id="214" fill="hold">
                            <p:stCondLst>
                              <p:cond delay="0"/>
                            </p:stCondLst>
                            <p:childTnLst>
                              <p:par>
                                <p:cTn id="215" presetID="10" presetClass="entr" presetSubtype="0" fill="hold" nodeType="clickEffect">
                                  <p:stCondLst>
                                    <p:cond delay="1500"/>
                                  </p:stCondLst>
                                  <p:childTnLst>
                                    <p:set>
                                      <p:cBhvr>
                                        <p:cTn id="216" dur="1" fill="hold">
                                          <p:stCondLst>
                                            <p:cond delay="0"/>
                                          </p:stCondLst>
                                        </p:cTn>
                                        <p:tgtEl>
                                          <p:spTgt spid="39"/>
                                        </p:tgtEl>
                                        <p:attrNameLst>
                                          <p:attrName>style.visibility</p:attrName>
                                        </p:attrNameLst>
                                      </p:cBhvr>
                                      <p:to>
                                        <p:strVal val="visible"/>
                                      </p:to>
                                    </p:set>
                                    <p:animEffect transition="in" filter="fade">
                                      <p:cBhvr>
                                        <p:cTn id="217" dur="500"/>
                                        <p:tgtEl>
                                          <p:spTgt spid="39"/>
                                        </p:tgtEl>
                                      </p:cBhvr>
                                    </p:animEffect>
                                  </p:childTnLst>
                                  <p:subTnLst>
                                    <p:audio>
                                      <p:cMediaNode>
                                        <p:cTn display="0" masterRel="sameClick">
                                          <p:stCondLst>
                                            <p:cond evt="begin" delay="0">
                                              <p:tn val="215"/>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34"/>
                  </p:tgtEl>
                </p:cond>
              </p:nextCondLst>
            </p:seq>
            <p:seq concurrent="1" nextAc="seek">
              <p:cTn id="218" restart="whenNotActive" fill="hold" evtFilter="cancelBubble" nodeType="interactiveSeq">
                <p:stCondLst>
                  <p:cond evt="onClick" delay="0">
                    <p:tgtEl>
                      <p:spTgt spid="102"/>
                    </p:tgtEl>
                  </p:cond>
                </p:stCondLst>
                <p:endSync evt="end" delay="0">
                  <p:rtn val="all"/>
                </p:endSync>
                <p:childTnLst>
                  <p:par>
                    <p:cTn id="219" fill="hold">
                      <p:stCondLst>
                        <p:cond delay="0"/>
                      </p:stCondLst>
                      <p:childTnLst>
                        <p:par>
                          <p:cTn id="220" fill="hold">
                            <p:stCondLst>
                              <p:cond delay="0"/>
                            </p:stCondLst>
                            <p:childTnLst>
                              <p:par>
                                <p:cTn id="221" presetID="10" presetClass="entr" presetSubtype="0" fill="hold" nodeType="clickEffect">
                                  <p:stCondLst>
                                    <p:cond delay="1500"/>
                                  </p:stCondLst>
                                  <p:childTnLst>
                                    <p:set>
                                      <p:cBhvr>
                                        <p:cTn id="222" dur="1" fill="hold">
                                          <p:stCondLst>
                                            <p:cond delay="0"/>
                                          </p:stCondLst>
                                        </p:cTn>
                                        <p:tgtEl>
                                          <p:spTgt spid="113"/>
                                        </p:tgtEl>
                                        <p:attrNameLst>
                                          <p:attrName>style.visibility</p:attrName>
                                        </p:attrNameLst>
                                      </p:cBhvr>
                                      <p:to>
                                        <p:strVal val="visible"/>
                                      </p:to>
                                    </p:set>
                                    <p:animEffect transition="in" filter="fade">
                                      <p:cBhvr>
                                        <p:cTn id="223" dur="500"/>
                                        <p:tgtEl>
                                          <p:spTgt spid="113"/>
                                        </p:tgtEl>
                                      </p:cBhvr>
                                    </p:animEffect>
                                  </p:childTnLst>
                                  <p:subTnLst>
                                    <p:audio>
                                      <p:cMediaNode>
                                        <p:cTn display="0" masterRel="sameClick">
                                          <p:stCondLst>
                                            <p:cond evt="begin" delay="0">
                                              <p:tn val="221"/>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102"/>
                  </p:tgtEl>
                </p:cond>
              </p:nextCondLst>
            </p:seq>
            <p:seq concurrent="1" nextAc="seek">
              <p:cTn id="224" restart="whenNotActive" fill="hold" evtFilter="cancelBubble" nodeType="interactiveSeq">
                <p:stCondLst>
                  <p:cond evt="onClick" delay="0">
                    <p:tgtEl>
                      <p:spTgt spid="103"/>
                    </p:tgtEl>
                  </p:cond>
                </p:stCondLst>
                <p:endSync evt="end" delay="0">
                  <p:rtn val="all"/>
                </p:endSync>
                <p:childTnLst>
                  <p:par>
                    <p:cTn id="225" fill="hold">
                      <p:stCondLst>
                        <p:cond delay="0"/>
                      </p:stCondLst>
                      <p:childTnLst>
                        <p:par>
                          <p:cTn id="226" fill="hold">
                            <p:stCondLst>
                              <p:cond delay="0"/>
                            </p:stCondLst>
                            <p:childTnLst>
                              <p:par>
                                <p:cTn id="227" presetID="10" presetClass="entr" presetSubtype="0" fill="hold" nodeType="clickEffect">
                                  <p:stCondLst>
                                    <p:cond delay="1500"/>
                                  </p:stCondLst>
                                  <p:childTnLst>
                                    <p:set>
                                      <p:cBhvr>
                                        <p:cTn id="228" dur="1" fill="hold">
                                          <p:stCondLst>
                                            <p:cond delay="0"/>
                                          </p:stCondLst>
                                        </p:cTn>
                                        <p:tgtEl>
                                          <p:spTgt spid="114"/>
                                        </p:tgtEl>
                                        <p:attrNameLst>
                                          <p:attrName>style.visibility</p:attrName>
                                        </p:attrNameLst>
                                      </p:cBhvr>
                                      <p:to>
                                        <p:strVal val="visible"/>
                                      </p:to>
                                    </p:set>
                                    <p:animEffect transition="in" filter="fade">
                                      <p:cBhvr>
                                        <p:cTn id="229" dur="500"/>
                                        <p:tgtEl>
                                          <p:spTgt spid="114"/>
                                        </p:tgtEl>
                                      </p:cBhvr>
                                    </p:animEffect>
                                  </p:childTnLst>
                                  <p:subTnLst>
                                    <p:audio>
                                      <p:cMediaNode>
                                        <p:cTn display="0" masterRel="sameClick">
                                          <p:stCondLst>
                                            <p:cond evt="begin" delay="0">
                                              <p:tn val="227"/>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103"/>
                  </p:tgtEl>
                </p:cond>
              </p:nextCondLst>
            </p:seq>
            <p:seq concurrent="1" nextAc="seek">
              <p:cTn id="230" restart="whenNotActive" fill="hold" evtFilter="cancelBubble" nodeType="interactiveSeq">
                <p:stCondLst>
                  <p:cond evt="onClick" delay="0">
                    <p:tgtEl>
                      <p:spTgt spid="105"/>
                    </p:tgtEl>
                  </p:cond>
                </p:stCondLst>
                <p:endSync evt="end" delay="0">
                  <p:rtn val="all"/>
                </p:endSync>
                <p:childTnLst>
                  <p:par>
                    <p:cTn id="231" fill="hold">
                      <p:stCondLst>
                        <p:cond delay="0"/>
                      </p:stCondLst>
                      <p:childTnLst>
                        <p:par>
                          <p:cTn id="232" fill="hold">
                            <p:stCondLst>
                              <p:cond delay="0"/>
                            </p:stCondLst>
                            <p:childTnLst>
                              <p:par>
                                <p:cTn id="233" presetID="10" presetClass="entr" presetSubtype="0" fill="hold" nodeType="clickEffect">
                                  <p:stCondLst>
                                    <p:cond delay="1500"/>
                                  </p:stCondLst>
                                  <p:childTnLst>
                                    <p:set>
                                      <p:cBhvr>
                                        <p:cTn id="234" dur="1" fill="hold">
                                          <p:stCondLst>
                                            <p:cond delay="0"/>
                                          </p:stCondLst>
                                        </p:cTn>
                                        <p:tgtEl>
                                          <p:spTgt spid="115"/>
                                        </p:tgtEl>
                                        <p:attrNameLst>
                                          <p:attrName>style.visibility</p:attrName>
                                        </p:attrNameLst>
                                      </p:cBhvr>
                                      <p:to>
                                        <p:strVal val="visible"/>
                                      </p:to>
                                    </p:set>
                                    <p:animEffect transition="in" filter="fade">
                                      <p:cBhvr>
                                        <p:cTn id="235" dur="500"/>
                                        <p:tgtEl>
                                          <p:spTgt spid="115"/>
                                        </p:tgtEl>
                                      </p:cBhvr>
                                    </p:animEffect>
                                  </p:childTnLst>
                                  <p:subTnLst>
                                    <p:audio>
                                      <p:cMediaNode>
                                        <p:cTn display="0" masterRel="sameClick">
                                          <p:stCondLst>
                                            <p:cond evt="begin" delay="0">
                                              <p:tn val="233"/>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105"/>
                  </p:tgtEl>
                </p:cond>
              </p:nextCondLst>
            </p:seq>
            <p:seq concurrent="1" nextAc="seek">
              <p:cTn id="236" restart="whenNotActive" fill="hold" evtFilter="cancelBubble" nodeType="interactiveSeq">
                <p:stCondLst>
                  <p:cond evt="onClick" delay="0">
                    <p:tgtEl>
                      <p:spTgt spid="104"/>
                    </p:tgtEl>
                  </p:cond>
                </p:stCondLst>
                <p:endSync evt="end" delay="0">
                  <p:rtn val="all"/>
                </p:endSync>
                <p:childTnLst>
                  <p:par>
                    <p:cTn id="237" fill="hold">
                      <p:stCondLst>
                        <p:cond delay="0"/>
                      </p:stCondLst>
                      <p:childTnLst>
                        <p:par>
                          <p:cTn id="238" fill="hold">
                            <p:stCondLst>
                              <p:cond delay="0"/>
                            </p:stCondLst>
                            <p:childTnLst>
                              <p:par>
                                <p:cTn id="239" presetID="10" presetClass="entr" presetSubtype="0" fill="hold" nodeType="clickEffect">
                                  <p:stCondLst>
                                    <p:cond delay="1500"/>
                                  </p:stCondLst>
                                  <p:childTnLst>
                                    <p:set>
                                      <p:cBhvr>
                                        <p:cTn id="240" dur="1" fill="hold">
                                          <p:stCondLst>
                                            <p:cond delay="0"/>
                                          </p:stCondLst>
                                        </p:cTn>
                                        <p:tgtEl>
                                          <p:spTgt spid="116"/>
                                        </p:tgtEl>
                                        <p:attrNameLst>
                                          <p:attrName>style.visibility</p:attrName>
                                        </p:attrNameLst>
                                      </p:cBhvr>
                                      <p:to>
                                        <p:strVal val="visible"/>
                                      </p:to>
                                    </p:set>
                                    <p:animEffect transition="in" filter="fade">
                                      <p:cBhvr>
                                        <p:cTn id="241" dur="500"/>
                                        <p:tgtEl>
                                          <p:spTgt spid="116"/>
                                        </p:tgtEl>
                                      </p:cBhvr>
                                    </p:animEffect>
                                  </p:childTnLst>
                                  <p:subTnLst>
                                    <p:audio>
                                      <p:cMediaNode>
                                        <p:cTn display="0" masterRel="sameClick">
                                          <p:stCondLst>
                                            <p:cond evt="begin" delay="0">
                                              <p:tn val="239"/>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104"/>
                  </p:tgtEl>
                </p:cond>
              </p:nextCondLst>
            </p:seq>
            <p:seq concurrent="1" nextAc="seek">
              <p:cTn id="242" restart="whenNotActive" fill="hold" evtFilter="cancelBubble" nodeType="interactiveSeq">
                <p:stCondLst>
                  <p:cond evt="onClick" delay="0">
                    <p:tgtEl>
                      <p:spTgt spid="108"/>
                    </p:tgtEl>
                  </p:cond>
                </p:stCondLst>
                <p:endSync evt="end" delay="0">
                  <p:rtn val="all"/>
                </p:endSync>
                <p:childTnLst>
                  <p:par>
                    <p:cTn id="243" fill="hold">
                      <p:stCondLst>
                        <p:cond delay="0"/>
                      </p:stCondLst>
                      <p:childTnLst>
                        <p:par>
                          <p:cTn id="244" fill="hold">
                            <p:stCondLst>
                              <p:cond delay="0"/>
                            </p:stCondLst>
                            <p:childTnLst>
                              <p:par>
                                <p:cTn id="245" presetID="10" presetClass="entr" presetSubtype="0" fill="hold" nodeType="clickEffect">
                                  <p:stCondLst>
                                    <p:cond delay="1500"/>
                                  </p:stCondLst>
                                  <p:childTnLst>
                                    <p:set>
                                      <p:cBhvr>
                                        <p:cTn id="246" dur="1" fill="hold">
                                          <p:stCondLst>
                                            <p:cond delay="0"/>
                                          </p:stCondLst>
                                        </p:cTn>
                                        <p:tgtEl>
                                          <p:spTgt spid="117"/>
                                        </p:tgtEl>
                                        <p:attrNameLst>
                                          <p:attrName>style.visibility</p:attrName>
                                        </p:attrNameLst>
                                      </p:cBhvr>
                                      <p:to>
                                        <p:strVal val="visible"/>
                                      </p:to>
                                    </p:set>
                                    <p:animEffect transition="in" filter="fade">
                                      <p:cBhvr>
                                        <p:cTn id="247" dur="500"/>
                                        <p:tgtEl>
                                          <p:spTgt spid="117"/>
                                        </p:tgtEl>
                                      </p:cBhvr>
                                    </p:animEffect>
                                  </p:childTnLst>
                                  <p:subTnLst>
                                    <p:audio>
                                      <p:cMediaNode>
                                        <p:cTn display="0" masterRel="sameClick">
                                          <p:stCondLst>
                                            <p:cond evt="begin" delay="0">
                                              <p:tn val="245"/>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108"/>
                  </p:tgtEl>
                </p:cond>
              </p:nextCondLst>
            </p:seq>
            <p:seq concurrent="1" nextAc="seek">
              <p:cTn id="248" restart="whenNotActive" fill="hold" evtFilter="cancelBubble" nodeType="interactiveSeq">
                <p:stCondLst>
                  <p:cond evt="onClick" delay="0">
                    <p:tgtEl>
                      <p:spTgt spid="109"/>
                    </p:tgtEl>
                  </p:cond>
                </p:stCondLst>
                <p:endSync evt="end" delay="0">
                  <p:rtn val="all"/>
                </p:endSync>
                <p:childTnLst>
                  <p:par>
                    <p:cTn id="249" fill="hold">
                      <p:stCondLst>
                        <p:cond delay="0"/>
                      </p:stCondLst>
                      <p:childTnLst>
                        <p:par>
                          <p:cTn id="250" fill="hold">
                            <p:stCondLst>
                              <p:cond delay="0"/>
                            </p:stCondLst>
                            <p:childTnLst>
                              <p:par>
                                <p:cTn id="251" presetID="10" presetClass="entr" presetSubtype="0" fill="hold" nodeType="clickEffect">
                                  <p:stCondLst>
                                    <p:cond delay="1500"/>
                                  </p:stCondLst>
                                  <p:childTnLst>
                                    <p:set>
                                      <p:cBhvr>
                                        <p:cTn id="252" dur="1" fill="hold">
                                          <p:stCondLst>
                                            <p:cond delay="0"/>
                                          </p:stCondLst>
                                        </p:cTn>
                                        <p:tgtEl>
                                          <p:spTgt spid="118"/>
                                        </p:tgtEl>
                                        <p:attrNameLst>
                                          <p:attrName>style.visibility</p:attrName>
                                        </p:attrNameLst>
                                      </p:cBhvr>
                                      <p:to>
                                        <p:strVal val="visible"/>
                                      </p:to>
                                    </p:set>
                                    <p:animEffect transition="in" filter="fade">
                                      <p:cBhvr>
                                        <p:cTn id="253" dur="500"/>
                                        <p:tgtEl>
                                          <p:spTgt spid="118"/>
                                        </p:tgtEl>
                                      </p:cBhvr>
                                    </p:animEffect>
                                  </p:childTnLst>
                                  <p:subTnLst>
                                    <p:audio>
                                      <p:cMediaNode>
                                        <p:cTn display="0" masterRel="sameClick">
                                          <p:stCondLst>
                                            <p:cond evt="begin" delay="0">
                                              <p:tn val="251"/>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109"/>
                  </p:tgtEl>
                </p:cond>
              </p:nextCondLst>
            </p:seq>
            <p:seq concurrent="1" nextAc="seek">
              <p:cTn id="254" restart="whenNotActive" fill="hold" evtFilter="cancelBubble" nodeType="interactiveSeq">
                <p:stCondLst>
                  <p:cond evt="onClick" delay="0">
                    <p:tgtEl>
                      <p:spTgt spid="106"/>
                    </p:tgtEl>
                  </p:cond>
                </p:stCondLst>
                <p:endSync evt="end" delay="0">
                  <p:rtn val="all"/>
                </p:endSync>
                <p:childTnLst>
                  <p:par>
                    <p:cTn id="255" fill="hold">
                      <p:stCondLst>
                        <p:cond delay="0"/>
                      </p:stCondLst>
                      <p:childTnLst>
                        <p:par>
                          <p:cTn id="256" fill="hold">
                            <p:stCondLst>
                              <p:cond delay="0"/>
                            </p:stCondLst>
                            <p:childTnLst>
                              <p:par>
                                <p:cTn id="257" presetID="10" presetClass="entr" presetSubtype="0" fill="hold" nodeType="clickEffect">
                                  <p:stCondLst>
                                    <p:cond delay="1500"/>
                                  </p:stCondLst>
                                  <p:childTnLst>
                                    <p:set>
                                      <p:cBhvr>
                                        <p:cTn id="258" dur="1" fill="hold">
                                          <p:stCondLst>
                                            <p:cond delay="0"/>
                                          </p:stCondLst>
                                        </p:cTn>
                                        <p:tgtEl>
                                          <p:spTgt spid="119"/>
                                        </p:tgtEl>
                                        <p:attrNameLst>
                                          <p:attrName>style.visibility</p:attrName>
                                        </p:attrNameLst>
                                      </p:cBhvr>
                                      <p:to>
                                        <p:strVal val="visible"/>
                                      </p:to>
                                    </p:set>
                                    <p:animEffect transition="in" filter="fade">
                                      <p:cBhvr>
                                        <p:cTn id="259" dur="500"/>
                                        <p:tgtEl>
                                          <p:spTgt spid="119"/>
                                        </p:tgtEl>
                                      </p:cBhvr>
                                    </p:animEffect>
                                  </p:childTnLst>
                                  <p:subTnLst>
                                    <p:audio>
                                      <p:cMediaNode>
                                        <p:cTn display="0" masterRel="sameClick">
                                          <p:stCondLst>
                                            <p:cond evt="begin" delay="0">
                                              <p:tn val="257"/>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106"/>
                  </p:tgtEl>
                </p:cond>
              </p:nextCondLst>
            </p:seq>
            <p:seq concurrent="1" nextAc="seek">
              <p:cTn id="260" restart="whenNotActive" fill="hold" evtFilter="cancelBubble" nodeType="interactiveSeq">
                <p:stCondLst>
                  <p:cond evt="onClick" delay="0">
                    <p:tgtEl>
                      <p:spTgt spid="107"/>
                    </p:tgtEl>
                  </p:cond>
                </p:stCondLst>
                <p:endSync evt="end" delay="0">
                  <p:rtn val="all"/>
                </p:endSync>
                <p:childTnLst>
                  <p:par>
                    <p:cTn id="261" fill="hold">
                      <p:stCondLst>
                        <p:cond delay="0"/>
                      </p:stCondLst>
                      <p:childTnLst>
                        <p:par>
                          <p:cTn id="262" fill="hold">
                            <p:stCondLst>
                              <p:cond delay="0"/>
                            </p:stCondLst>
                            <p:childTnLst>
                              <p:par>
                                <p:cTn id="263" presetID="10" presetClass="entr" presetSubtype="0" fill="hold" nodeType="clickEffect">
                                  <p:stCondLst>
                                    <p:cond delay="1500"/>
                                  </p:stCondLst>
                                  <p:childTnLst>
                                    <p:set>
                                      <p:cBhvr>
                                        <p:cTn id="264" dur="1" fill="hold">
                                          <p:stCondLst>
                                            <p:cond delay="0"/>
                                          </p:stCondLst>
                                        </p:cTn>
                                        <p:tgtEl>
                                          <p:spTgt spid="120"/>
                                        </p:tgtEl>
                                        <p:attrNameLst>
                                          <p:attrName>style.visibility</p:attrName>
                                        </p:attrNameLst>
                                      </p:cBhvr>
                                      <p:to>
                                        <p:strVal val="visible"/>
                                      </p:to>
                                    </p:set>
                                    <p:animEffect transition="in" filter="fade">
                                      <p:cBhvr>
                                        <p:cTn id="265" dur="500"/>
                                        <p:tgtEl>
                                          <p:spTgt spid="120"/>
                                        </p:tgtEl>
                                      </p:cBhvr>
                                    </p:animEffect>
                                  </p:childTnLst>
                                  <p:subTnLst>
                                    <p:audio>
                                      <p:cMediaNode>
                                        <p:cTn display="0" masterRel="sameClick">
                                          <p:stCondLst>
                                            <p:cond evt="begin" delay="0">
                                              <p:tn val="263"/>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107"/>
                  </p:tgtEl>
                </p:cond>
              </p:nextCondLst>
            </p:seq>
          </p:childTnLst>
        </p:cTn>
      </p:par>
    </p:tnLst>
    <p:bldLst>
      <p:bldP spid="15" grpId="0" animBg="1"/>
      <p:bldP spid="16" grpId="0" animBg="1"/>
      <p:bldP spid="17" grpId="0" animBg="1"/>
      <p:bldP spid="18" grpId="0" animBg="1"/>
      <p:bldP spid="20" grpId="0" animBg="1"/>
      <p:bldP spid="21" grpId="0" animBg="1"/>
      <p:bldP spid="22" grpId="0" animBg="1"/>
      <p:bldP spid="23" grpId="0" animBg="1"/>
      <p:bldP spid="25" grpId="0" animBg="1"/>
      <p:bldP spid="26" grpId="0" animBg="1"/>
      <p:bldP spid="27" grpId="0" animBg="1"/>
      <p:bldP spid="28" grpId="0" animBg="1"/>
      <p:bldP spid="30" grpId="0" animBg="1"/>
      <p:bldP spid="31" grpId="0" animBg="1"/>
      <p:bldP spid="32" grpId="0" animBg="1"/>
      <p:bldP spid="33" grpId="0" animBg="1"/>
      <p:bldP spid="35" grpId="0" animBg="1"/>
      <p:bldP spid="36" grpId="0" animBg="1"/>
      <p:bldP spid="37" grpId="0" animBg="1"/>
      <p:bldP spid="38" grpId="0" animBg="1"/>
      <p:bldP spid="40" grpId="0" animBg="1"/>
      <p:bldP spid="41" grpId="0" animBg="1"/>
      <p:bldP spid="42" grpId="0" animBg="1"/>
      <p:bldP spid="43" grpId="0" animBg="1"/>
      <p:bldP spid="50" grpId="0" animBg="1"/>
      <p:bldP spid="51" grpId="0" animBg="1"/>
      <p:bldP spid="53" grpId="0" animBg="1"/>
      <p:bldP spid="55" grpId="0" animBg="1"/>
      <p:bldP spid="56" grpId="0" animBg="1"/>
      <p:bldP spid="57" grpId="0" animBg="1"/>
      <p:bldP spid="58" grpId="0" animBg="1"/>
      <p:bldP spid="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p:nvSpPr>
        <p:spPr>
          <a:xfrm>
            <a:off x="20472" y="227463"/>
            <a:ext cx="9144000" cy="1446550"/>
          </a:xfrm>
          <a:prstGeom prst="rect">
            <a:avLst/>
          </a:prstGeom>
          <a:noFill/>
        </p:spPr>
        <p:txBody>
          <a:bodyPr wrap="square" rtlCol="0">
            <a:spAutoFit/>
          </a:bodyPr>
          <a:lstStyle/>
          <a:p>
            <a:pPr algn="ctr"/>
            <a:r>
              <a:rPr lang="en-US" sz="4400" b="1" dirty="0"/>
              <a:t>Why we need a metaheuristic(s) to solve it</a:t>
            </a:r>
          </a:p>
        </p:txBody>
      </p:sp>
      <p:sp>
        <p:nvSpPr>
          <p:cNvPr id="5" name="TextBox 3">
            <a:extLst>
              <a:ext uri="{FF2B5EF4-FFF2-40B4-BE49-F238E27FC236}">
                <a16:creationId xmlns:a16="http://schemas.microsoft.com/office/drawing/2014/main" id="{D34DE100-FF0E-2FE2-C1A4-D1196811697C}"/>
              </a:ext>
            </a:extLst>
          </p:cNvPr>
          <p:cNvSpPr txBox="1"/>
          <p:nvPr/>
        </p:nvSpPr>
        <p:spPr>
          <a:xfrm>
            <a:off x="533400" y="1901476"/>
            <a:ext cx="8305800" cy="954107"/>
          </a:xfrm>
          <a:prstGeom prst="rect">
            <a:avLst/>
          </a:prstGeom>
          <a:noFill/>
        </p:spPr>
        <p:txBody>
          <a:bodyPr wrap="square" rtlCol="0">
            <a:spAutoFit/>
          </a:bodyPr>
          <a:lstStyle/>
          <a:p>
            <a:pPr marL="0" lvl="1"/>
            <a:r>
              <a:rPr lang="en-US" sz="2800" dirty="0"/>
              <a:t>Because the existing solutions do not include the best optimization to solve the problem.</a:t>
            </a:r>
          </a:p>
        </p:txBody>
      </p:sp>
    </p:spTree>
    <p:extLst>
      <p:ext uri="{BB962C8B-B14F-4D97-AF65-F5344CB8AC3E}">
        <p14:creationId xmlns:p14="http://schemas.microsoft.com/office/powerpoint/2010/main" val="207355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p:nvSpPr>
        <p:spPr>
          <a:xfrm>
            <a:off x="20472" y="227463"/>
            <a:ext cx="9144000" cy="769441"/>
          </a:xfrm>
          <a:prstGeom prst="rect">
            <a:avLst/>
          </a:prstGeom>
          <a:noFill/>
        </p:spPr>
        <p:txBody>
          <a:bodyPr wrap="square" rtlCol="0">
            <a:spAutoFit/>
          </a:bodyPr>
          <a:lstStyle/>
          <a:p>
            <a:pPr algn="ctr"/>
            <a:r>
              <a:rPr lang="en-US" sz="4400" b="1" dirty="0"/>
              <a:t>What the search space is (and its size) </a:t>
            </a:r>
          </a:p>
        </p:txBody>
      </p:sp>
      <p:sp>
        <p:nvSpPr>
          <p:cNvPr id="5" name="TextBox 3">
            <a:extLst>
              <a:ext uri="{FF2B5EF4-FFF2-40B4-BE49-F238E27FC236}">
                <a16:creationId xmlns:a16="http://schemas.microsoft.com/office/drawing/2014/main" id="{D34DE100-FF0E-2FE2-C1A4-D1196811697C}"/>
              </a:ext>
            </a:extLst>
          </p:cNvPr>
          <p:cNvSpPr txBox="1"/>
          <p:nvPr/>
        </p:nvSpPr>
        <p:spPr>
          <a:xfrm>
            <a:off x="2209800" y="1524000"/>
            <a:ext cx="8305800" cy="523220"/>
          </a:xfrm>
          <a:prstGeom prst="rect">
            <a:avLst/>
          </a:prstGeom>
          <a:noFill/>
        </p:spPr>
        <p:txBody>
          <a:bodyPr wrap="square" rtlCol="0">
            <a:spAutoFit/>
          </a:bodyPr>
          <a:lstStyle/>
          <a:p>
            <a:pPr marL="0" lvl="1"/>
            <a:r>
              <a:rPr lang="en-US" sz="2800" dirty="0"/>
              <a:t>10x10 board game, traditional</a:t>
            </a:r>
          </a:p>
        </p:txBody>
      </p:sp>
      <p:pic>
        <p:nvPicPr>
          <p:cNvPr id="2050" name="Picture 2" descr="Uma imagem com eletrónica, teclado&#10;&#10;Descrição gerada automaticamente">
            <a:extLst>
              <a:ext uri="{FF2B5EF4-FFF2-40B4-BE49-F238E27FC236}">
                <a16:creationId xmlns:a16="http://schemas.microsoft.com/office/drawing/2014/main" id="{BF6104D2-6799-61DA-8174-4F0B3EBD92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3655" y="2209800"/>
            <a:ext cx="444529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34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p:nvSpPr>
        <p:spPr>
          <a:xfrm>
            <a:off x="20472" y="227463"/>
            <a:ext cx="9144000" cy="1446550"/>
          </a:xfrm>
          <a:prstGeom prst="rect">
            <a:avLst/>
          </a:prstGeom>
          <a:noFill/>
        </p:spPr>
        <p:txBody>
          <a:bodyPr wrap="square" rtlCol="0">
            <a:spAutoFit/>
          </a:bodyPr>
          <a:lstStyle/>
          <a:p>
            <a:pPr algn="ctr"/>
            <a:r>
              <a:rPr lang="en-US" sz="4400" b="1" dirty="0"/>
              <a:t>Mathematical formulation of the problem </a:t>
            </a:r>
          </a:p>
        </p:txBody>
      </p:sp>
      <p:sp>
        <p:nvSpPr>
          <p:cNvPr id="5" name="TextBox 3">
            <a:extLst>
              <a:ext uri="{FF2B5EF4-FFF2-40B4-BE49-F238E27FC236}">
                <a16:creationId xmlns:a16="http://schemas.microsoft.com/office/drawing/2014/main" id="{D34DE100-FF0E-2FE2-C1A4-D1196811697C}"/>
              </a:ext>
            </a:extLst>
          </p:cNvPr>
          <p:cNvSpPr txBox="1"/>
          <p:nvPr/>
        </p:nvSpPr>
        <p:spPr>
          <a:xfrm>
            <a:off x="609600" y="1694795"/>
            <a:ext cx="8305800" cy="3970318"/>
          </a:xfrm>
          <a:prstGeom prst="rect">
            <a:avLst/>
          </a:prstGeom>
          <a:noFill/>
        </p:spPr>
        <p:txBody>
          <a:bodyPr wrap="square" rtlCol="0">
            <a:spAutoFit/>
          </a:bodyPr>
          <a:lstStyle/>
          <a:p>
            <a:pPr marL="0" lvl="1"/>
            <a:r>
              <a:rPr lang="en-US" sz="2800" dirty="0"/>
              <a:t>Formally, we treat an m × n-sized Battleships puzzle (m rows and n columns) as a tuple &lt;</a:t>
            </a:r>
            <a:r>
              <a:rPr lang="en-US" sz="2800" dirty="0" err="1"/>
              <a:t>I,C,R,Fi</a:t>
            </a:r>
            <a:r>
              <a:rPr lang="en-US" sz="2800" dirty="0"/>
              <a:t>&gt;</a:t>
            </a:r>
          </a:p>
          <a:p>
            <a:pPr marL="0" lvl="1"/>
            <a:r>
              <a:rPr lang="en-US" sz="2800" dirty="0"/>
              <a:t>where</a:t>
            </a:r>
          </a:p>
          <a:p>
            <a:pPr marL="0" lvl="1"/>
            <a:r>
              <a:rPr lang="en-US" sz="2800" dirty="0"/>
              <a:t>I : {1,... ,m} × {1,... ,n} → {</a:t>
            </a:r>
            <a:r>
              <a:rPr lang="en-US" sz="2800" dirty="0" err="1"/>
              <a:t>ship,water</a:t>
            </a:r>
            <a:r>
              <a:rPr lang="en-US" sz="2800" dirty="0"/>
              <a:t>,?}</a:t>
            </a:r>
          </a:p>
          <a:p>
            <a:pPr marL="0" lvl="1"/>
            <a:r>
              <a:rPr lang="en-US" sz="2800" dirty="0"/>
              <a:t>is a function that represents the initial ﬁlling of the starting grid. For instance, I(</a:t>
            </a:r>
            <a:r>
              <a:rPr lang="en-US" sz="2800" dirty="0" err="1"/>
              <a:t>i,j</a:t>
            </a:r>
            <a:r>
              <a:rPr lang="en-US" sz="2800" dirty="0"/>
              <a:t>) = ship denotes that cell (</a:t>
            </a:r>
            <a:r>
              <a:rPr lang="en-US" sz="2800" dirty="0" err="1"/>
              <a:t>i,j</a:t>
            </a:r>
            <a:r>
              <a:rPr lang="en-US" sz="2800" dirty="0"/>
              <a:t>) contains a ship segment. If I(</a:t>
            </a:r>
            <a:r>
              <a:rPr lang="en-US" sz="2800" dirty="0" err="1"/>
              <a:t>i,j</a:t>
            </a:r>
            <a:r>
              <a:rPr lang="en-US" sz="2800" dirty="0"/>
              <a:t>) = ?, cell (</a:t>
            </a:r>
            <a:r>
              <a:rPr lang="en-US" sz="2800" dirty="0" err="1"/>
              <a:t>i,j</a:t>
            </a:r>
            <a:r>
              <a:rPr lang="en-US" sz="2800" dirty="0"/>
              <a:t>)’s ﬁlling is not given: it is up to the puzzle solver to ﬁll it with either a water or a ship segment. </a:t>
            </a:r>
          </a:p>
        </p:txBody>
      </p:sp>
    </p:spTree>
    <p:extLst>
      <p:ext uri="{BB962C8B-B14F-4D97-AF65-F5344CB8AC3E}">
        <p14:creationId xmlns:p14="http://schemas.microsoft.com/office/powerpoint/2010/main" val="3634386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p:nvSpPr>
        <p:spPr>
          <a:xfrm>
            <a:off x="20472" y="227463"/>
            <a:ext cx="9144000" cy="1446550"/>
          </a:xfrm>
          <a:prstGeom prst="rect">
            <a:avLst/>
          </a:prstGeom>
          <a:noFill/>
        </p:spPr>
        <p:txBody>
          <a:bodyPr wrap="square" rtlCol="0">
            <a:spAutoFit/>
          </a:bodyPr>
          <a:lstStyle/>
          <a:p>
            <a:pPr algn="ctr"/>
            <a:r>
              <a:rPr lang="en-US" sz="4400" b="1" dirty="0"/>
              <a:t>Mathematical formulation of the problem </a:t>
            </a:r>
          </a:p>
        </p:txBody>
      </p:sp>
      <p:sp>
        <p:nvSpPr>
          <p:cNvPr id="5" name="TextBox 3">
            <a:extLst>
              <a:ext uri="{FF2B5EF4-FFF2-40B4-BE49-F238E27FC236}">
                <a16:creationId xmlns:a16="http://schemas.microsoft.com/office/drawing/2014/main" id="{D34DE100-FF0E-2FE2-C1A4-D1196811697C}"/>
              </a:ext>
            </a:extLst>
          </p:cNvPr>
          <p:cNvSpPr txBox="1"/>
          <p:nvPr/>
        </p:nvSpPr>
        <p:spPr>
          <a:xfrm>
            <a:off x="419100" y="2305615"/>
            <a:ext cx="8305800" cy="2246769"/>
          </a:xfrm>
          <a:prstGeom prst="rect">
            <a:avLst/>
          </a:prstGeom>
          <a:noFill/>
        </p:spPr>
        <p:txBody>
          <a:bodyPr wrap="square" rtlCol="0">
            <a:spAutoFit/>
          </a:bodyPr>
          <a:lstStyle/>
          <a:p>
            <a:pPr marL="0" lvl="1"/>
            <a:r>
              <a:rPr lang="en-US" sz="2800" dirty="0"/>
              <a:t>C is a function representing the column tally by adding a number 2 to every column </a:t>
            </a:r>
            <a:r>
              <a:rPr lang="en-US" sz="2800" dirty="0" err="1"/>
              <a:t>i</a:t>
            </a:r>
            <a:r>
              <a:rPr lang="en-US" sz="2800" dirty="0"/>
              <a:t> ∈ {1,... ,n}; idem for the function R representing the row tally, with respect  to j ∈ {1,... ,m}. The function F represents the ﬂeet: there are F(k) ships of ship-length k.</a:t>
            </a:r>
          </a:p>
        </p:txBody>
      </p:sp>
    </p:spTree>
    <p:extLst>
      <p:ext uri="{BB962C8B-B14F-4D97-AF65-F5344CB8AC3E}">
        <p14:creationId xmlns:p14="http://schemas.microsoft.com/office/powerpoint/2010/main" val="43685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4387</TotalTime>
  <Words>2481</Words>
  <Application>Microsoft Office PowerPoint</Application>
  <PresentationFormat>Apresentação no Ecrã (4:3)</PresentationFormat>
  <Paragraphs>136</Paragraphs>
  <Slides>18</Slides>
  <Notes>15</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18</vt:i4>
      </vt:variant>
    </vt:vector>
  </HeadingPairs>
  <TitlesOfParts>
    <vt:vector size="23" baseType="lpstr">
      <vt:lpstr>Arial</vt:lpstr>
      <vt:lpstr>Calibri</vt:lpstr>
      <vt:lpstr>Cambria Math</vt:lpstr>
      <vt:lpstr>LMRoman10-Regular</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Teacher's Discovery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Battleship PowerPoint Game Template</dc:title>
  <dc:creator>Mrs. S</dc:creator>
  <cp:lastModifiedBy>Luciano Neves</cp:lastModifiedBy>
  <cp:revision>138</cp:revision>
  <dcterms:created xsi:type="dcterms:W3CDTF">2012-11-06T15:28:41Z</dcterms:created>
  <dcterms:modified xsi:type="dcterms:W3CDTF">2022-11-24T07:49:13Z</dcterms:modified>
</cp:coreProperties>
</file>