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ielly Vitorugo (EXT-Nokia)" userId="0ad06dbe-3eb2-47ba-923d-c27c80e5608e" providerId="ADAL" clId="{D8D35370-7CB6-408E-980C-DD3EB34ADA6C}"/>
    <pc:docChg chg="undo custSel addSld modSld">
      <pc:chgData name="Lirielly Vitorugo (EXT-Nokia)" userId="0ad06dbe-3eb2-47ba-923d-c27c80e5608e" providerId="ADAL" clId="{D8D35370-7CB6-408E-980C-DD3EB34ADA6C}" dt="2022-12-10T10:50:21.680" v="354"/>
      <pc:docMkLst>
        <pc:docMk/>
      </pc:docMkLst>
      <pc:sldChg chg="modSp mod">
        <pc:chgData name="Lirielly Vitorugo (EXT-Nokia)" userId="0ad06dbe-3eb2-47ba-923d-c27c80e5608e" providerId="ADAL" clId="{D8D35370-7CB6-408E-980C-DD3EB34ADA6C}" dt="2022-12-10T10:40:42.613" v="340" actId="20577"/>
        <pc:sldMkLst>
          <pc:docMk/>
          <pc:sldMk cId="3148323041" sldId="257"/>
        </pc:sldMkLst>
        <pc:spChg chg="mod">
          <ac:chgData name="Lirielly Vitorugo (EXT-Nokia)" userId="0ad06dbe-3eb2-47ba-923d-c27c80e5608e" providerId="ADAL" clId="{D8D35370-7CB6-408E-980C-DD3EB34ADA6C}" dt="2022-12-10T10:40:42.613" v="340" actId="20577"/>
          <ac:spMkLst>
            <pc:docMk/>
            <pc:sldMk cId="3148323041" sldId="257"/>
            <ac:spMk id="3" creationId="{311342C2-B998-4B31-8DBC-53CCD35710B6}"/>
          </ac:spMkLst>
        </pc:spChg>
      </pc:sldChg>
      <pc:sldChg chg="modSp mod">
        <pc:chgData name="Lirielly Vitorugo (EXT-Nokia)" userId="0ad06dbe-3eb2-47ba-923d-c27c80e5608e" providerId="ADAL" clId="{D8D35370-7CB6-408E-980C-DD3EB34ADA6C}" dt="2022-12-10T10:50:21.680" v="354"/>
        <pc:sldMkLst>
          <pc:docMk/>
          <pc:sldMk cId="2066388869" sldId="258"/>
        </pc:sldMkLst>
        <pc:spChg chg="mod">
          <ac:chgData name="Lirielly Vitorugo (EXT-Nokia)" userId="0ad06dbe-3eb2-47ba-923d-c27c80e5608e" providerId="ADAL" clId="{D8D35370-7CB6-408E-980C-DD3EB34ADA6C}" dt="2022-12-10T10:43:25.185" v="344" actId="1076"/>
          <ac:spMkLst>
            <pc:docMk/>
            <pc:sldMk cId="2066388869" sldId="258"/>
            <ac:spMk id="2" creationId="{63ADFB04-70A7-4B9C-BE4E-F9C0364EE3F6}"/>
          </ac:spMkLst>
        </pc:spChg>
        <pc:graphicFrameChg chg="mod">
          <ac:chgData name="Lirielly Vitorugo (EXT-Nokia)" userId="0ad06dbe-3eb2-47ba-923d-c27c80e5608e" providerId="ADAL" clId="{D8D35370-7CB6-408E-980C-DD3EB34ADA6C}" dt="2022-12-10T10:50:21.680" v="354"/>
          <ac:graphicFrameMkLst>
            <pc:docMk/>
            <pc:sldMk cId="2066388869" sldId="258"/>
            <ac:graphicFrameMk id="4" creationId="{8DF3D067-80BF-4ED7-85F6-B29F6E5C5B76}"/>
          </ac:graphicFrameMkLst>
        </pc:graphicFrameChg>
      </pc:sldChg>
      <pc:sldChg chg="addSp modSp mod">
        <pc:chgData name="Lirielly Vitorugo (EXT-Nokia)" userId="0ad06dbe-3eb2-47ba-923d-c27c80e5608e" providerId="ADAL" clId="{D8D35370-7CB6-408E-980C-DD3EB34ADA6C}" dt="2022-12-09T09:50:24.094" v="167" actId="20577"/>
        <pc:sldMkLst>
          <pc:docMk/>
          <pc:sldMk cId="1099327236" sldId="260"/>
        </pc:sldMkLst>
        <pc:spChg chg="add mod">
          <ac:chgData name="Lirielly Vitorugo (EXT-Nokia)" userId="0ad06dbe-3eb2-47ba-923d-c27c80e5608e" providerId="ADAL" clId="{D8D35370-7CB6-408E-980C-DD3EB34ADA6C}" dt="2022-12-09T09:50:24.094" v="167" actId="20577"/>
          <ac:spMkLst>
            <pc:docMk/>
            <pc:sldMk cId="1099327236" sldId="260"/>
            <ac:spMk id="2" creationId="{9CB19388-F103-4306-8F59-9F1000479967}"/>
          </ac:spMkLst>
        </pc:spChg>
        <pc:spChg chg="add mod">
          <ac:chgData name="Lirielly Vitorugo (EXT-Nokia)" userId="0ad06dbe-3eb2-47ba-923d-c27c80e5608e" providerId="ADAL" clId="{D8D35370-7CB6-408E-980C-DD3EB34ADA6C}" dt="2022-12-09T09:50:13.788" v="164" actId="1076"/>
          <ac:spMkLst>
            <pc:docMk/>
            <pc:sldMk cId="1099327236" sldId="260"/>
            <ac:spMk id="12" creationId="{DF5296C5-23CD-45B4-93F5-3A735B7612A6}"/>
          </ac:spMkLst>
        </pc:spChg>
      </pc:sldChg>
      <pc:sldChg chg="addSp delSp modSp add mod modClrScheme delDesignElem chgLayout">
        <pc:chgData name="Lirielly Vitorugo (EXT-Nokia)" userId="0ad06dbe-3eb2-47ba-923d-c27c80e5608e" providerId="ADAL" clId="{D8D35370-7CB6-408E-980C-DD3EB34ADA6C}" dt="2022-12-10T10:40:36.525" v="337" actId="20577"/>
        <pc:sldMkLst>
          <pc:docMk/>
          <pc:sldMk cId="1967942912" sldId="265"/>
        </pc:sldMkLst>
        <pc:spChg chg="add del mod">
          <ac:chgData name="Lirielly Vitorugo (EXT-Nokia)" userId="0ad06dbe-3eb2-47ba-923d-c27c80e5608e" providerId="ADAL" clId="{D8D35370-7CB6-408E-980C-DD3EB34ADA6C}" dt="2022-12-09T09:41:41.776" v="3" actId="478"/>
          <ac:spMkLst>
            <pc:docMk/>
            <pc:sldMk cId="1967942912" sldId="265"/>
            <ac:spMk id="3" creationId="{3D4EFAF1-867B-4EA2-9748-632389DF6E3F}"/>
          </ac:spMkLst>
        </pc:spChg>
        <pc:spChg chg="del">
          <ac:chgData name="Lirielly Vitorugo (EXT-Nokia)" userId="0ad06dbe-3eb2-47ba-923d-c27c80e5608e" providerId="ADAL" clId="{D8D35370-7CB6-408E-980C-DD3EB34ADA6C}" dt="2022-12-09T09:41:33.483" v="1" actId="478"/>
          <ac:spMkLst>
            <pc:docMk/>
            <pc:sldMk cId="1967942912" sldId="265"/>
            <ac:spMk id="5" creationId="{40A2DDD0-9F09-4C2F-AC8D-286D1DC0EA46}"/>
          </ac:spMkLst>
        </pc:spChg>
        <pc:spChg chg="add mod">
          <ac:chgData name="Lirielly Vitorugo (EXT-Nokia)" userId="0ad06dbe-3eb2-47ba-923d-c27c80e5608e" providerId="ADAL" clId="{D8D35370-7CB6-408E-980C-DD3EB34ADA6C}" dt="2022-12-10T10:40:36.525" v="337" actId="20577"/>
          <ac:spMkLst>
            <pc:docMk/>
            <pc:sldMk cId="1967942912" sldId="265"/>
            <ac:spMk id="14" creationId="{C47ADCB2-2B8A-488E-956F-7F1D96C5E929}"/>
          </ac:spMkLst>
        </pc:spChg>
        <pc:spChg chg="del mod ord">
          <ac:chgData name="Lirielly Vitorugo (EXT-Nokia)" userId="0ad06dbe-3eb2-47ba-923d-c27c80e5608e" providerId="ADAL" clId="{D8D35370-7CB6-408E-980C-DD3EB34ADA6C}" dt="2022-12-09T09:44:17.657" v="58" actId="478"/>
          <ac:spMkLst>
            <pc:docMk/>
            <pc:sldMk cId="1967942912" sldId="265"/>
            <ac:spMk id="23" creationId="{65A8B094-8A92-47F5-B55C-F5A79AEA1DFB}"/>
          </ac:spMkLst>
        </pc:spChg>
        <pc:spChg chg="del">
          <ac:chgData name="Lirielly Vitorugo (EXT-Nokia)" userId="0ad06dbe-3eb2-47ba-923d-c27c80e5608e" providerId="ADAL" clId="{D8D35370-7CB6-408E-980C-DD3EB34ADA6C}" dt="2022-12-09T09:42:25.370" v="10" actId="26606"/>
          <ac:spMkLst>
            <pc:docMk/>
            <pc:sldMk cId="1967942912" sldId="265"/>
            <ac:spMk id="39" creationId="{940F20C4-574D-4AD1-A244-96E69925EC90}"/>
          </ac:spMkLst>
        </pc:spChg>
        <pc:spChg chg="add del">
          <ac:chgData name="Lirielly Vitorugo (EXT-Nokia)" userId="0ad06dbe-3eb2-47ba-923d-c27c80e5608e" providerId="ADAL" clId="{D8D35370-7CB6-408E-980C-DD3EB34ADA6C}" dt="2022-12-09T09:44:08.615" v="57" actId="700"/>
          <ac:spMkLst>
            <pc:docMk/>
            <pc:sldMk cId="1967942912" sldId="265"/>
            <ac:spMk id="48" creationId="{A5711A0E-A428-4ED1-96CB-33D69FD842E4}"/>
          </ac:spMkLst>
        </pc:spChg>
        <pc:grpChg chg="del">
          <ac:chgData name="Lirielly Vitorugo (EXT-Nokia)" userId="0ad06dbe-3eb2-47ba-923d-c27c80e5608e" providerId="ADAL" clId="{D8D35370-7CB6-408E-980C-DD3EB34ADA6C}" dt="2022-12-09T09:42:25.370" v="10" actId="26606"/>
          <ac:grpSpMkLst>
            <pc:docMk/>
            <pc:sldMk cId="1967942912" sldId="265"/>
            <ac:grpSpMk id="41" creationId="{9A7CC453-6F47-4427-B67D-37E65A92C553}"/>
          </ac:grpSpMkLst>
        </pc:grpChg>
        <pc:graphicFrameChg chg="del">
          <ac:chgData name="Lirielly Vitorugo (EXT-Nokia)" userId="0ad06dbe-3eb2-47ba-923d-c27c80e5608e" providerId="ADAL" clId="{D8D35370-7CB6-408E-980C-DD3EB34ADA6C}" dt="2022-12-09T09:41:39.293" v="2" actId="478"/>
          <ac:graphicFrameMkLst>
            <pc:docMk/>
            <pc:sldMk cId="1967942912" sldId="265"/>
            <ac:graphicFrameMk id="4" creationId="{5FB9E2A1-C485-4285-BFC3-358D5E566E4C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35.551" v="320" actId="403"/>
          <ac:graphicFrameMkLst>
            <pc:docMk/>
            <pc:sldMk cId="1967942912" sldId="265"/>
            <ac:graphicFrameMk id="11" creationId="{20309576-6BD3-4609-8495-EC4144B9F1C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40:08.828" v="332" actId="403"/>
          <ac:graphicFrameMkLst>
            <pc:docMk/>
            <pc:sldMk cId="1967942912" sldId="265"/>
            <ac:graphicFrameMk id="12" creationId="{623185B7-AC75-4B24-A333-708260E8C194}"/>
          </ac:graphicFrameMkLst>
        </pc:graphicFrameChg>
        <pc:graphicFrameChg chg="add mod">
          <ac:chgData name="Lirielly Vitorugo (EXT-Nokia)" userId="0ad06dbe-3eb2-47ba-923d-c27c80e5608e" providerId="ADAL" clId="{D8D35370-7CB6-408E-980C-DD3EB34ADA6C}" dt="2022-12-10T10:39:06.981" v="309" actId="1076"/>
          <ac:graphicFrameMkLst>
            <pc:docMk/>
            <pc:sldMk cId="1967942912" sldId="265"/>
            <ac:graphicFrameMk id="15" creationId="{1C328B20-3E03-4F0D-A23E-B6E4CE9E36BE}"/>
          </ac:graphicFrameMkLst>
        </pc:graphicFrameChg>
        <pc:cxnChg chg="add del mod">
          <ac:chgData name="Lirielly Vitorugo (EXT-Nokia)" userId="0ad06dbe-3eb2-47ba-923d-c27c80e5608e" providerId="ADAL" clId="{D8D35370-7CB6-408E-980C-DD3EB34ADA6C}" dt="2022-12-10T10:38:22.503" v="304" actId="478"/>
          <ac:cxnSpMkLst>
            <pc:docMk/>
            <pc:sldMk cId="1967942912" sldId="265"/>
            <ac:cxnSpMk id="3" creationId="{80F43099-C411-4C4F-B11A-0F0EEDDAC17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nokia-my.sharepoint.com/personal/lirielly_vitorugo_ext_nokia_com/Documents/TAIA/resultados_execu&#231;&#245;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data observations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68-49FF-AEEF-67DF548A4D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8-49FF-AEEF-67DF548A4D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068-49FF-AEEF-67DF548A4D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8-49FF-AEEF-67DF548A4D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67752"/>
        <c:axId val="1180268080"/>
      </c:barChart>
      <c:catAx>
        <c:axId val="118026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8080"/>
        <c:crosses val="autoZero"/>
        <c:auto val="1"/>
        <c:lblAlgn val="ctr"/>
        <c:lblOffset val="100"/>
        <c:noMultiLvlLbl val="0"/>
      </c:catAx>
      <c:valAx>
        <c:axId val="11802680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6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observations after data augmentation</a:t>
            </a:r>
          </a:p>
        </c:rich>
      </c:tx>
      <c:layout>
        <c:manualLayout>
          <c:xMode val="edge"/>
          <c:yMode val="edge"/>
          <c:x val="0.19609776820557404"/>
          <c:y val="2.1071115013169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Observations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B25-45BF-8CAC-DC14374E28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25-45BF-8CAC-DC14374E28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Sheet1!$A$17:$A$18</c:f>
              <c:strCache>
                <c:ptCount val="2"/>
                <c:pt idx="0">
                  <c:v>Cats</c:v>
                </c:pt>
                <c:pt idx="1">
                  <c:v>Dogs</c:v>
                </c:pt>
              </c:strCache>
            </c:strRef>
          </c:cat>
          <c:val>
            <c:numRef>
              <c:f>Sheet1!$B$17:$B$18</c:f>
              <c:numCache>
                <c:formatCode>General</c:formatCode>
                <c:ptCount val="2"/>
                <c:pt idx="0">
                  <c:v>15500</c:v>
                </c:pt>
                <c:pt idx="1">
                  <c:v>15500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8-4F14-8771-E40D81A806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252656"/>
        <c:axId val="1180252984"/>
      </c:barChart>
      <c:catAx>
        <c:axId val="118025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984"/>
        <c:crosses val="autoZero"/>
        <c:auto val="1"/>
        <c:lblAlgn val="ctr"/>
        <c:lblOffset val="100"/>
        <c:noMultiLvlLbl val="0"/>
      </c:catAx>
      <c:valAx>
        <c:axId val="1180252984"/>
        <c:scaling>
          <c:orientation val="minMax"/>
          <c:max val="1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3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Sheet1!$B$11</c:f>
              <c:strCache>
                <c:ptCount val="1"/>
                <c:pt idx="0">
                  <c:v>Observations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FE-4BD1-981B-216DD7EF2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FE-4BD1-981B-216DD7EF2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FE-4BD1-981B-216DD7EF2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Sheet1!$A$12:$A$14</c:f>
              <c:strCache>
                <c:ptCount val="3"/>
                <c:pt idx="0">
                  <c:v>Cats</c:v>
                </c:pt>
                <c:pt idx="1">
                  <c:v>Dogs</c:v>
                </c:pt>
                <c:pt idx="2">
                  <c:v>Butterfly</c:v>
                </c:pt>
              </c:strCache>
            </c:strRef>
          </c:cat>
          <c:val>
            <c:numRef>
              <c:f>Sheet1!$B$12:$B$14</c:f>
              <c:numCache>
                <c:formatCode>General</c:formatCode>
                <c:ptCount val="3"/>
                <c:pt idx="0">
                  <c:v>12500</c:v>
                </c:pt>
                <c:pt idx="1">
                  <c:v>12500</c:v>
                </c:pt>
                <c:pt idx="2">
                  <c:v>3253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FE-4BD1-981B-216DD7EF27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/ dog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71.587999999999994</c:v>
                </c:pt>
                <c:pt idx="1">
                  <c:v>76.111000000000004</c:v>
                </c:pt>
                <c:pt idx="2">
                  <c:v>78.643000000000001</c:v>
                </c:pt>
                <c:pt idx="3">
                  <c:v>80.474999999999994</c:v>
                </c:pt>
                <c:pt idx="4">
                  <c:v>86.765000000000001</c:v>
                </c:pt>
                <c:pt idx="5">
                  <c:v>97.611000000000004</c:v>
                </c:pt>
                <c:pt idx="6">
                  <c:v>98.677999999999997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D-420E-B63E-096575E638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/ dog - data augmentation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Sheet1!$C$2:$C$8</c:f>
              <c:numCache>
                <c:formatCode>0.00</c:formatCode>
                <c:ptCount val="7"/>
                <c:pt idx="0">
                  <c:v>72.459999999999994</c:v>
                </c:pt>
                <c:pt idx="1">
                  <c:v>76.921000000000006</c:v>
                </c:pt>
                <c:pt idx="2">
                  <c:v>80.381</c:v>
                </c:pt>
                <c:pt idx="3">
                  <c:v>83.016000000000005</c:v>
                </c:pt>
                <c:pt idx="4">
                  <c:v>87.221999999999994</c:v>
                </c:pt>
                <c:pt idx="5">
                  <c:v>97.81</c:v>
                </c:pt>
                <c:pt idx="6">
                  <c:v>98.921000000000006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D-420E-B63E-096575E638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/ dog / butterfly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VGG1</c:v>
                </c:pt>
                <c:pt idx="1">
                  <c:v>VGG2</c:v>
                </c:pt>
                <c:pt idx="2">
                  <c:v>VGG3</c:v>
                </c:pt>
                <c:pt idx="3">
                  <c:v>Dropout</c:v>
                </c:pt>
                <c:pt idx="4">
                  <c:v>Data Augmentation</c:v>
                </c:pt>
                <c:pt idx="5">
                  <c:v>VGG16</c:v>
                </c:pt>
                <c:pt idx="6">
                  <c:v>EfficientNet B7</c:v>
                </c:pt>
              </c:strCache>
            </c:strRef>
          </c:cat>
          <c:val>
            <c:numRef>
              <c:f>Sheet1!$D$2:$D$8</c:f>
              <c:numCache>
                <c:formatCode>0.00</c:formatCode>
                <c:ptCount val="7"/>
                <c:pt idx="0">
                  <c:v>72.759</c:v>
                </c:pt>
                <c:pt idx="1">
                  <c:v>75.099000000000004</c:v>
                </c:pt>
                <c:pt idx="2">
                  <c:v>79.453000000000003</c:v>
                </c:pt>
                <c:pt idx="3">
                  <c:v>74.605000000000004</c:v>
                </c:pt>
                <c:pt idx="4">
                  <c:v>86.498999999999995</c:v>
                </c:pt>
                <c:pt idx="5">
                  <c:v>97.885999999999996</c:v>
                </c:pt>
                <c:pt idx="6">
                  <c:v>98.14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D-420E-B63E-096575E63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512544"/>
        <c:axId val="1019509920"/>
      </c:lineChart>
      <c:catAx>
        <c:axId val="101951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09920"/>
        <c:crosses val="autoZero"/>
        <c:auto val="1"/>
        <c:lblAlgn val="ctr"/>
        <c:lblOffset val="100"/>
        <c:noMultiLvlLbl val="0"/>
      </c:catAx>
      <c:valAx>
        <c:axId val="1019509920"/>
        <c:scaling>
          <c:orientation val="minMax"/>
          <c:max val="10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5125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283DD-1B14-4996-A796-E23AF56DE90D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7D48A8AD-8DAD-46C7-8FF9-A357869C4EBF}">
      <dgm:prSet phldrT="[Text]"/>
      <dgm:spPr/>
      <dgm:t>
        <a:bodyPr/>
        <a:lstStyle/>
        <a:p>
          <a:r>
            <a:rPr lang="en-US" dirty="0"/>
            <a:t>VGG1 </a:t>
          </a:r>
        </a:p>
      </dgm:t>
    </dgm:pt>
    <dgm:pt modelId="{467655C0-3FBD-47E0-B1F6-8786B479CA95}" type="parTrans" cxnId="{38E3B8EA-4B20-483B-894D-4A2CBF1C8733}">
      <dgm:prSet/>
      <dgm:spPr/>
      <dgm:t>
        <a:bodyPr/>
        <a:lstStyle/>
        <a:p>
          <a:endParaRPr lang="en-US"/>
        </a:p>
      </dgm:t>
    </dgm:pt>
    <dgm:pt modelId="{1791EBEE-C911-4E1A-8520-04B6149DFFF1}" type="sibTrans" cxnId="{38E3B8EA-4B20-483B-894D-4A2CBF1C8733}">
      <dgm:prSet/>
      <dgm:spPr/>
      <dgm:t>
        <a:bodyPr/>
        <a:lstStyle/>
        <a:p>
          <a:endParaRPr lang="en-US"/>
        </a:p>
      </dgm:t>
    </dgm:pt>
    <dgm:pt modelId="{28FAD010-847C-4AC6-8C9C-72EAB70812FC}">
      <dgm:prSet phldrT="[Text]"/>
      <dgm:spPr/>
      <dgm:t>
        <a:bodyPr/>
        <a:lstStyle/>
        <a:p>
          <a:r>
            <a:rPr lang="en-US" dirty="0"/>
            <a:t>VGG2</a:t>
          </a:r>
        </a:p>
      </dgm:t>
    </dgm:pt>
    <dgm:pt modelId="{ACFE1EEE-7F19-4964-8F32-BB7768AEC335}" type="parTrans" cxnId="{3E0B1194-3440-480F-921C-4A92590BAA76}">
      <dgm:prSet/>
      <dgm:spPr/>
      <dgm:t>
        <a:bodyPr/>
        <a:lstStyle/>
        <a:p>
          <a:endParaRPr lang="en-US"/>
        </a:p>
      </dgm:t>
    </dgm:pt>
    <dgm:pt modelId="{9719F7FD-45C1-4A22-9F83-4B52790F1AAC}" type="sibTrans" cxnId="{3E0B1194-3440-480F-921C-4A92590BAA76}">
      <dgm:prSet/>
      <dgm:spPr/>
      <dgm:t>
        <a:bodyPr/>
        <a:lstStyle/>
        <a:p>
          <a:endParaRPr lang="en-US"/>
        </a:p>
      </dgm:t>
    </dgm:pt>
    <dgm:pt modelId="{2BF7FB1E-192D-4002-B66E-2C8AB3226001}">
      <dgm:prSet phldrT="[Text]"/>
      <dgm:spPr/>
      <dgm:t>
        <a:bodyPr/>
        <a:lstStyle/>
        <a:p>
          <a:r>
            <a:rPr lang="en-US" dirty="0"/>
            <a:t>VGG3</a:t>
          </a:r>
        </a:p>
      </dgm:t>
    </dgm:pt>
    <dgm:pt modelId="{93E5686A-A4B9-4AC7-BC87-E0A6D1D8A3D3}" type="parTrans" cxnId="{F7E54473-8148-45BC-B0E6-A01EEDA2DF08}">
      <dgm:prSet/>
      <dgm:spPr/>
      <dgm:t>
        <a:bodyPr/>
        <a:lstStyle/>
        <a:p>
          <a:endParaRPr lang="en-US"/>
        </a:p>
      </dgm:t>
    </dgm:pt>
    <dgm:pt modelId="{96C7E822-E7C0-4E41-B4CE-C4F706E4EED2}" type="sibTrans" cxnId="{F7E54473-8148-45BC-B0E6-A01EEDA2DF08}">
      <dgm:prSet/>
      <dgm:spPr/>
      <dgm:t>
        <a:bodyPr/>
        <a:lstStyle/>
        <a:p>
          <a:endParaRPr lang="en-US"/>
        </a:p>
      </dgm:t>
    </dgm:pt>
    <dgm:pt modelId="{E841D9EB-28D6-4549-A425-C7C895CE82B5}">
      <dgm:prSet phldrT="[Text]"/>
      <dgm:spPr/>
      <dgm:t>
        <a:bodyPr/>
        <a:lstStyle/>
        <a:p>
          <a:r>
            <a:rPr lang="en-US" dirty="0"/>
            <a:t>Dropout</a:t>
          </a:r>
        </a:p>
      </dgm:t>
    </dgm:pt>
    <dgm:pt modelId="{77ABB194-BF8A-4BFA-AF7B-71B2175CD5F9}" type="parTrans" cxnId="{1EE8FFD8-1743-4957-B733-988C113AC7FE}">
      <dgm:prSet/>
      <dgm:spPr/>
      <dgm:t>
        <a:bodyPr/>
        <a:lstStyle/>
        <a:p>
          <a:endParaRPr lang="en-US"/>
        </a:p>
      </dgm:t>
    </dgm:pt>
    <dgm:pt modelId="{EBDF0E05-FE51-4F86-BE7F-CB9D08F0ABD5}" type="sibTrans" cxnId="{1EE8FFD8-1743-4957-B733-988C113AC7FE}">
      <dgm:prSet/>
      <dgm:spPr/>
      <dgm:t>
        <a:bodyPr/>
        <a:lstStyle/>
        <a:p>
          <a:endParaRPr lang="en-US"/>
        </a:p>
      </dgm:t>
    </dgm:pt>
    <dgm:pt modelId="{DDC09630-8566-44A5-A0D7-7C9AE2456B7F}">
      <dgm:prSet phldrT="[Text]"/>
      <dgm:spPr/>
      <dgm:t>
        <a:bodyPr/>
        <a:lstStyle/>
        <a:p>
          <a:r>
            <a:rPr lang="en-US" dirty="0"/>
            <a:t>Data Augmentation</a:t>
          </a:r>
        </a:p>
      </dgm:t>
    </dgm:pt>
    <dgm:pt modelId="{2DAD5858-BC85-4905-80F0-0CEF47E6CC05}" type="parTrans" cxnId="{46607EB5-3B75-4A86-A02D-A0BC9615A0E7}">
      <dgm:prSet/>
      <dgm:spPr/>
      <dgm:t>
        <a:bodyPr/>
        <a:lstStyle/>
        <a:p>
          <a:endParaRPr lang="en-US"/>
        </a:p>
      </dgm:t>
    </dgm:pt>
    <dgm:pt modelId="{9AA7BCB6-D1F2-4B1B-A71F-422E5F0B8498}" type="sibTrans" cxnId="{46607EB5-3B75-4A86-A02D-A0BC9615A0E7}">
      <dgm:prSet/>
      <dgm:spPr/>
      <dgm:t>
        <a:bodyPr/>
        <a:lstStyle/>
        <a:p>
          <a:endParaRPr lang="en-US"/>
        </a:p>
      </dgm:t>
    </dgm:pt>
    <dgm:pt modelId="{918C2A74-DD8D-40BF-B1A1-C7EDB7B52693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E17B4A64-895F-4164-A96C-6BCC7C9858D8}" type="parTrans" cxnId="{6FD33D42-45C8-4E5A-8864-4BD74F1523CD}">
      <dgm:prSet/>
      <dgm:spPr/>
      <dgm:t>
        <a:bodyPr/>
        <a:lstStyle/>
        <a:p>
          <a:endParaRPr lang="en-US"/>
        </a:p>
      </dgm:t>
    </dgm:pt>
    <dgm:pt modelId="{473079A9-C067-4ED1-B99E-CB9F74E4877D}" type="sibTrans" cxnId="{6FD33D42-45C8-4E5A-8864-4BD74F1523CD}">
      <dgm:prSet/>
      <dgm:spPr/>
      <dgm:t>
        <a:bodyPr/>
        <a:lstStyle/>
        <a:p>
          <a:endParaRPr lang="en-US"/>
        </a:p>
      </dgm:t>
    </dgm:pt>
    <dgm:pt modelId="{4294F2CB-DB3D-4E82-9B27-943346CC2F17}">
      <dgm:prSet phldrT="[Text]"/>
      <dgm:spPr/>
      <dgm:t>
        <a:bodyPr/>
        <a:lstStyle/>
        <a:p>
          <a:r>
            <a:rPr lang="en-US" dirty="0"/>
            <a:t>VGG16</a:t>
          </a:r>
        </a:p>
      </dgm:t>
    </dgm:pt>
    <dgm:pt modelId="{F8983BAB-5C2F-4E4E-886B-5CEF62C3929E}" type="parTrans" cxnId="{C88126A2-1B00-4817-81B6-8494A279EEA4}">
      <dgm:prSet/>
      <dgm:spPr/>
      <dgm:t>
        <a:bodyPr/>
        <a:lstStyle/>
        <a:p>
          <a:endParaRPr lang="en-US"/>
        </a:p>
      </dgm:t>
    </dgm:pt>
    <dgm:pt modelId="{D28D3C70-ECE0-4C9D-B52A-5EDDD4B549E4}" type="sibTrans" cxnId="{C88126A2-1B00-4817-81B6-8494A279EEA4}">
      <dgm:prSet/>
      <dgm:spPr/>
      <dgm:t>
        <a:bodyPr/>
        <a:lstStyle/>
        <a:p>
          <a:endParaRPr lang="en-US"/>
        </a:p>
      </dgm:t>
    </dgm:pt>
    <dgm:pt modelId="{309320B2-065C-44F4-8822-C012356B8BCE}">
      <dgm:prSet phldrT="[Text]"/>
      <dgm:spPr/>
      <dgm:t>
        <a:bodyPr/>
        <a:lstStyle/>
        <a:p>
          <a:r>
            <a:rPr lang="en-US" dirty="0"/>
            <a:t>EfficientNetB7</a:t>
          </a:r>
        </a:p>
      </dgm:t>
    </dgm:pt>
    <dgm:pt modelId="{AAE897BD-2218-4BF3-A6F6-63D1BB39E617}" type="parTrans" cxnId="{FE8DA16F-7796-4E3F-9C5C-CD68F4227099}">
      <dgm:prSet/>
      <dgm:spPr/>
      <dgm:t>
        <a:bodyPr/>
        <a:lstStyle/>
        <a:p>
          <a:endParaRPr lang="en-US"/>
        </a:p>
      </dgm:t>
    </dgm:pt>
    <dgm:pt modelId="{2EE7ED5B-27A3-49C3-9F4E-C17919EA6DB0}" type="sibTrans" cxnId="{FE8DA16F-7796-4E3F-9C5C-CD68F4227099}">
      <dgm:prSet/>
      <dgm:spPr/>
      <dgm:t>
        <a:bodyPr/>
        <a:lstStyle/>
        <a:p>
          <a:endParaRPr lang="en-US"/>
        </a:p>
      </dgm:t>
    </dgm:pt>
    <dgm:pt modelId="{97689DD1-01AC-4240-896F-D7FAB6AF8085}" type="pres">
      <dgm:prSet presAssocID="{0D3283DD-1B14-4996-A796-E23AF56DE90D}" presName="Name0" presStyleCnt="0">
        <dgm:presLayoutVars>
          <dgm:dir/>
          <dgm:resizeHandles val="exact"/>
        </dgm:presLayoutVars>
      </dgm:prSet>
      <dgm:spPr/>
    </dgm:pt>
    <dgm:pt modelId="{71ECC076-8403-4A10-9517-4D4533220942}" type="pres">
      <dgm:prSet presAssocID="{0D3283DD-1B14-4996-A796-E23AF56DE90D}" presName="arrow" presStyleLbl="bgShp" presStyleIdx="0" presStyleCnt="1"/>
      <dgm:spPr/>
    </dgm:pt>
    <dgm:pt modelId="{489B5EA5-F958-4151-B64A-B4A51827B748}" type="pres">
      <dgm:prSet presAssocID="{0D3283DD-1B14-4996-A796-E23AF56DE90D}" presName="points" presStyleCnt="0"/>
      <dgm:spPr/>
    </dgm:pt>
    <dgm:pt modelId="{6B41A7B2-8CD0-4084-A0A2-DB0E36AF3F3B}" type="pres">
      <dgm:prSet presAssocID="{7D48A8AD-8DAD-46C7-8FF9-A357869C4EBF}" presName="compositeA" presStyleCnt="0"/>
      <dgm:spPr/>
    </dgm:pt>
    <dgm:pt modelId="{1BBCB1AD-B9FC-489B-83A1-41C21F9A5A1B}" type="pres">
      <dgm:prSet presAssocID="{7D48A8AD-8DAD-46C7-8FF9-A357869C4EBF}" presName="textA" presStyleLbl="revTx" presStyleIdx="0" presStyleCnt="6">
        <dgm:presLayoutVars>
          <dgm:bulletEnabled val="1"/>
        </dgm:presLayoutVars>
      </dgm:prSet>
      <dgm:spPr/>
    </dgm:pt>
    <dgm:pt modelId="{2487BFFC-2ADE-4E3C-9222-8758476E40A4}" type="pres">
      <dgm:prSet presAssocID="{7D48A8AD-8DAD-46C7-8FF9-A357869C4EBF}" presName="circleA" presStyleLbl="node1" presStyleIdx="0" presStyleCnt="6"/>
      <dgm:spPr/>
    </dgm:pt>
    <dgm:pt modelId="{96E15875-B946-4456-8787-F8EF83AF452A}" type="pres">
      <dgm:prSet presAssocID="{7D48A8AD-8DAD-46C7-8FF9-A357869C4EBF}" presName="spaceA" presStyleCnt="0"/>
      <dgm:spPr/>
    </dgm:pt>
    <dgm:pt modelId="{81D19282-014E-402A-B5F3-2FF9DCB49276}" type="pres">
      <dgm:prSet presAssocID="{1791EBEE-C911-4E1A-8520-04B6149DFFF1}" presName="space" presStyleCnt="0"/>
      <dgm:spPr/>
    </dgm:pt>
    <dgm:pt modelId="{142FDB86-E71D-4D00-B50A-19A29C8BCC54}" type="pres">
      <dgm:prSet presAssocID="{28FAD010-847C-4AC6-8C9C-72EAB70812FC}" presName="compositeB" presStyleCnt="0"/>
      <dgm:spPr/>
    </dgm:pt>
    <dgm:pt modelId="{1A26353F-F0B7-44D6-A312-22AB5D761F05}" type="pres">
      <dgm:prSet presAssocID="{28FAD010-847C-4AC6-8C9C-72EAB70812FC}" presName="textB" presStyleLbl="revTx" presStyleIdx="1" presStyleCnt="6">
        <dgm:presLayoutVars>
          <dgm:bulletEnabled val="1"/>
        </dgm:presLayoutVars>
      </dgm:prSet>
      <dgm:spPr/>
    </dgm:pt>
    <dgm:pt modelId="{BBA3B718-29B1-45A0-9A9B-8F988407FD0E}" type="pres">
      <dgm:prSet presAssocID="{28FAD010-847C-4AC6-8C9C-72EAB70812FC}" presName="circleB" presStyleLbl="node1" presStyleIdx="1" presStyleCnt="6"/>
      <dgm:spPr/>
    </dgm:pt>
    <dgm:pt modelId="{9062C23E-F944-47EE-9DA4-AA6285DC792F}" type="pres">
      <dgm:prSet presAssocID="{28FAD010-847C-4AC6-8C9C-72EAB70812FC}" presName="spaceB" presStyleCnt="0"/>
      <dgm:spPr/>
    </dgm:pt>
    <dgm:pt modelId="{26EE391D-830D-470D-97BB-C36234CA90CC}" type="pres">
      <dgm:prSet presAssocID="{9719F7FD-45C1-4A22-9F83-4B52790F1AAC}" presName="space" presStyleCnt="0"/>
      <dgm:spPr/>
    </dgm:pt>
    <dgm:pt modelId="{FCEC4989-8EC8-4B87-9733-D317704EF6E6}" type="pres">
      <dgm:prSet presAssocID="{2BF7FB1E-192D-4002-B66E-2C8AB3226001}" presName="compositeA" presStyleCnt="0"/>
      <dgm:spPr/>
    </dgm:pt>
    <dgm:pt modelId="{F02AE97D-2B80-40F6-B548-257EAC067A4F}" type="pres">
      <dgm:prSet presAssocID="{2BF7FB1E-192D-4002-B66E-2C8AB3226001}" presName="textA" presStyleLbl="revTx" presStyleIdx="2" presStyleCnt="6">
        <dgm:presLayoutVars>
          <dgm:bulletEnabled val="1"/>
        </dgm:presLayoutVars>
      </dgm:prSet>
      <dgm:spPr/>
    </dgm:pt>
    <dgm:pt modelId="{9A65AC9F-C0EC-4030-8FD2-50A22D45E7E4}" type="pres">
      <dgm:prSet presAssocID="{2BF7FB1E-192D-4002-B66E-2C8AB3226001}" presName="circleA" presStyleLbl="node1" presStyleIdx="2" presStyleCnt="6"/>
      <dgm:spPr/>
    </dgm:pt>
    <dgm:pt modelId="{7588924C-F724-460B-B2DB-98B8A1F3496C}" type="pres">
      <dgm:prSet presAssocID="{2BF7FB1E-192D-4002-B66E-2C8AB3226001}" presName="spaceA" presStyleCnt="0"/>
      <dgm:spPr/>
    </dgm:pt>
    <dgm:pt modelId="{D7395F13-4CA9-4E19-BFD4-53C4A882F518}" type="pres">
      <dgm:prSet presAssocID="{96C7E822-E7C0-4E41-B4CE-C4F706E4EED2}" presName="space" presStyleCnt="0"/>
      <dgm:spPr/>
    </dgm:pt>
    <dgm:pt modelId="{90786D6B-F20E-4514-83E6-AC33699ED2D0}" type="pres">
      <dgm:prSet presAssocID="{E841D9EB-28D6-4549-A425-C7C895CE82B5}" presName="compositeB" presStyleCnt="0"/>
      <dgm:spPr/>
    </dgm:pt>
    <dgm:pt modelId="{5B2DECCD-A91A-474B-8691-D1063910038D}" type="pres">
      <dgm:prSet presAssocID="{E841D9EB-28D6-4549-A425-C7C895CE82B5}" presName="textB" presStyleLbl="revTx" presStyleIdx="3" presStyleCnt="6">
        <dgm:presLayoutVars>
          <dgm:bulletEnabled val="1"/>
        </dgm:presLayoutVars>
      </dgm:prSet>
      <dgm:spPr/>
    </dgm:pt>
    <dgm:pt modelId="{97B518EB-94D0-4ACF-B62A-9D0DCF97A04E}" type="pres">
      <dgm:prSet presAssocID="{E841D9EB-28D6-4549-A425-C7C895CE82B5}" presName="circleB" presStyleLbl="node1" presStyleIdx="3" presStyleCnt="6"/>
      <dgm:spPr/>
    </dgm:pt>
    <dgm:pt modelId="{29144149-0468-4BD8-97EC-BECD78F7DB7D}" type="pres">
      <dgm:prSet presAssocID="{E841D9EB-28D6-4549-A425-C7C895CE82B5}" presName="spaceB" presStyleCnt="0"/>
      <dgm:spPr/>
    </dgm:pt>
    <dgm:pt modelId="{4E7740F4-3023-431F-AE30-18D80296932F}" type="pres">
      <dgm:prSet presAssocID="{EBDF0E05-FE51-4F86-BE7F-CB9D08F0ABD5}" presName="space" presStyleCnt="0"/>
      <dgm:spPr/>
    </dgm:pt>
    <dgm:pt modelId="{1ED7F188-7409-4981-B77B-A4380471A7CA}" type="pres">
      <dgm:prSet presAssocID="{DDC09630-8566-44A5-A0D7-7C9AE2456B7F}" presName="compositeA" presStyleCnt="0"/>
      <dgm:spPr/>
    </dgm:pt>
    <dgm:pt modelId="{7D6C4DF4-AD9C-4AAB-ADC9-4F3E26EECCE0}" type="pres">
      <dgm:prSet presAssocID="{DDC09630-8566-44A5-A0D7-7C9AE2456B7F}" presName="textA" presStyleLbl="revTx" presStyleIdx="4" presStyleCnt="6">
        <dgm:presLayoutVars>
          <dgm:bulletEnabled val="1"/>
        </dgm:presLayoutVars>
      </dgm:prSet>
      <dgm:spPr/>
    </dgm:pt>
    <dgm:pt modelId="{9F2CF59A-3751-432F-A304-31EDEDD245B4}" type="pres">
      <dgm:prSet presAssocID="{DDC09630-8566-44A5-A0D7-7C9AE2456B7F}" presName="circleA" presStyleLbl="node1" presStyleIdx="4" presStyleCnt="6"/>
      <dgm:spPr/>
    </dgm:pt>
    <dgm:pt modelId="{E397F1C3-752B-4CFE-B4A2-5B88056554A4}" type="pres">
      <dgm:prSet presAssocID="{DDC09630-8566-44A5-A0D7-7C9AE2456B7F}" presName="spaceA" presStyleCnt="0"/>
      <dgm:spPr/>
    </dgm:pt>
    <dgm:pt modelId="{7B88D6E5-9943-4BD0-94AF-ECF23CC72759}" type="pres">
      <dgm:prSet presAssocID="{9AA7BCB6-D1F2-4B1B-A71F-422E5F0B8498}" presName="space" presStyleCnt="0"/>
      <dgm:spPr/>
    </dgm:pt>
    <dgm:pt modelId="{4B439DA3-7D0D-46EF-8936-0A7A5ABD652F}" type="pres">
      <dgm:prSet presAssocID="{918C2A74-DD8D-40BF-B1A1-C7EDB7B52693}" presName="compositeB" presStyleCnt="0"/>
      <dgm:spPr/>
    </dgm:pt>
    <dgm:pt modelId="{3C845E38-6F18-401C-B9DD-F07BE34252EF}" type="pres">
      <dgm:prSet presAssocID="{918C2A74-DD8D-40BF-B1A1-C7EDB7B52693}" presName="textB" presStyleLbl="revTx" presStyleIdx="5" presStyleCnt="6">
        <dgm:presLayoutVars>
          <dgm:bulletEnabled val="1"/>
        </dgm:presLayoutVars>
      </dgm:prSet>
      <dgm:spPr/>
    </dgm:pt>
    <dgm:pt modelId="{FFD900E7-D4C4-486D-871B-80E98F498A4D}" type="pres">
      <dgm:prSet presAssocID="{918C2A74-DD8D-40BF-B1A1-C7EDB7B52693}" presName="circleB" presStyleLbl="node1" presStyleIdx="5" presStyleCnt="6"/>
      <dgm:spPr/>
    </dgm:pt>
    <dgm:pt modelId="{BB918F41-C25A-4AEF-8755-17C309755918}" type="pres">
      <dgm:prSet presAssocID="{918C2A74-DD8D-40BF-B1A1-C7EDB7B52693}" presName="spaceB" presStyleCnt="0"/>
      <dgm:spPr/>
    </dgm:pt>
  </dgm:ptLst>
  <dgm:cxnLst>
    <dgm:cxn modelId="{0268001F-CE84-4A43-B41D-E098DC5B7476}" type="presOf" srcId="{7D48A8AD-8DAD-46C7-8FF9-A357869C4EBF}" destId="{1BBCB1AD-B9FC-489B-83A1-41C21F9A5A1B}" srcOrd="0" destOrd="0" presId="urn:microsoft.com/office/officeart/2005/8/layout/hProcess11"/>
    <dgm:cxn modelId="{C28DF22D-14D8-4EF4-8395-3553A8322219}" type="presOf" srcId="{4294F2CB-DB3D-4E82-9B27-943346CC2F17}" destId="{3C845E38-6F18-401C-B9DD-F07BE34252EF}" srcOrd="0" destOrd="1" presId="urn:microsoft.com/office/officeart/2005/8/layout/hProcess11"/>
    <dgm:cxn modelId="{6FD33D42-45C8-4E5A-8864-4BD74F1523CD}" srcId="{0D3283DD-1B14-4996-A796-E23AF56DE90D}" destId="{918C2A74-DD8D-40BF-B1A1-C7EDB7B52693}" srcOrd="5" destOrd="0" parTransId="{E17B4A64-895F-4164-A96C-6BCC7C9858D8}" sibTransId="{473079A9-C067-4ED1-B99E-CB9F74E4877D}"/>
    <dgm:cxn modelId="{6FEEB86C-A9F4-41F9-9F2E-6EF954C14D3A}" type="presOf" srcId="{28FAD010-847C-4AC6-8C9C-72EAB70812FC}" destId="{1A26353F-F0B7-44D6-A312-22AB5D761F05}" srcOrd="0" destOrd="0" presId="urn:microsoft.com/office/officeart/2005/8/layout/hProcess11"/>
    <dgm:cxn modelId="{9961CD6D-9134-4D0B-A4D5-B46C0DB947E7}" type="presOf" srcId="{E841D9EB-28D6-4549-A425-C7C895CE82B5}" destId="{5B2DECCD-A91A-474B-8691-D1063910038D}" srcOrd="0" destOrd="0" presId="urn:microsoft.com/office/officeart/2005/8/layout/hProcess11"/>
    <dgm:cxn modelId="{FE8DA16F-7796-4E3F-9C5C-CD68F4227099}" srcId="{918C2A74-DD8D-40BF-B1A1-C7EDB7B52693}" destId="{309320B2-065C-44F4-8822-C012356B8BCE}" srcOrd="1" destOrd="0" parTransId="{AAE897BD-2218-4BF3-A6F6-63D1BB39E617}" sibTransId="{2EE7ED5B-27A3-49C3-9F4E-C17919EA6DB0}"/>
    <dgm:cxn modelId="{F7E54473-8148-45BC-B0E6-A01EEDA2DF08}" srcId="{0D3283DD-1B14-4996-A796-E23AF56DE90D}" destId="{2BF7FB1E-192D-4002-B66E-2C8AB3226001}" srcOrd="2" destOrd="0" parTransId="{93E5686A-A4B9-4AC7-BC87-E0A6D1D8A3D3}" sibTransId="{96C7E822-E7C0-4E41-B4CE-C4F706E4EED2}"/>
    <dgm:cxn modelId="{BA382654-C4C9-4EA9-8283-7E2F507608F4}" type="presOf" srcId="{309320B2-065C-44F4-8822-C012356B8BCE}" destId="{3C845E38-6F18-401C-B9DD-F07BE34252EF}" srcOrd="0" destOrd="2" presId="urn:microsoft.com/office/officeart/2005/8/layout/hProcess11"/>
    <dgm:cxn modelId="{3CD1C058-794E-4156-B4BA-28EF8D2133A7}" type="presOf" srcId="{2BF7FB1E-192D-4002-B66E-2C8AB3226001}" destId="{F02AE97D-2B80-40F6-B548-257EAC067A4F}" srcOrd="0" destOrd="0" presId="urn:microsoft.com/office/officeart/2005/8/layout/hProcess11"/>
    <dgm:cxn modelId="{94CC7D8A-4011-44BF-8787-040F8C491377}" type="presOf" srcId="{DDC09630-8566-44A5-A0D7-7C9AE2456B7F}" destId="{7D6C4DF4-AD9C-4AAB-ADC9-4F3E26EECCE0}" srcOrd="0" destOrd="0" presId="urn:microsoft.com/office/officeart/2005/8/layout/hProcess11"/>
    <dgm:cxn modelId="{3E0B1194-3440-480F-921C-4A92590BAA76}" srcId="{0D3283DD-1B14-4996-A796-E23AF56DE90D}" destId="{28FAD010-847C-4AC6-8C9C-72EAB70812FC}" srcOrd="1" destOrd="0" parTransId="{ACFE1EEE-7F19-4964-8F32-BB7768AEC335}" sibTransId="{9719F7FD-45C1-4A22-9F83-4B52790F1AAC}"/>
    <dgm:cxn modelId="{C88126A2-1B00-4817-81B6-8494A279EEA4}" srcId="{918C2A74-DD8D-40BF-B1A1-C7EDB7B52693}" destId="{4294F2CB-DB3D-4E82-9B27-943346CC2F17}" srcOrd="0" destOrd="0" parTransId="{F8983BAB-5C2F-4E4E-886B-5CEF62C3929E}" sibTransId="{D28D3C70-ECE0-4C9D-B52A-5EDDD4B549E4}"/>
    <dgm:cxn modelId="{46607EB5-3B75-4A86-A02D-A0BC9615A0E7}" srcId="{0D3283DD-1B14-4996-A796-E23AF56DE90D}" destId="{DDC09630-8566-44A5-A0D7-7C9AE2456B7F}" srcOrd="4" destOrd="0" parTransId="{2DAD5858-BC85-4905-80F0-0CEF47E6CC05}" sibTransId="{9AA7BCB6-D1F2-4B1B-A71F-422E5F0B8498}"/>
    <dgm:cxn modelId="{AC1E04CD-E5F0-4FCA-AA99-BBB3E73B3189}" type="presOf" srcId="{0D3283DD-1B14-4996-A796-E23AF56DE90D}" destId="{97689DD1-01AC-4240-896F-D7FAB6AF8085}" srcOrd="0" destOrd="0" presId="urn:microsoft.com/office/officeart/2005/8/layout/hProcess11"/>
    <dgm:cxn modelId="{1EE8FFD8-1743-4957-B733-988C113AC7FE}" srcId="{0D3283DD-1B14-4996-A796-E23AF56DE90D}" destId="{E841D9EB-28D6-4549-A425-C7C895CE82B5}" srcOrd="3" destOrd="0" parTransId="{77ABB194-BF8A-4BFA-AF7B-71B2175CD5F9}" sibTransId="{EBDF0E05-FE51-4F86-BE7F-CB9D08F0ABD5}"/>
    <dgm:cxn modelId="{CA0C32E5-5783-42D8-93D5-81B96BB2CD7F}" type="presOf" srcId="{918C2A74-DD8D-40BF-B1A1-C7EDB7B52693}" destId="{3C845E38-6F18-401C-B9DD-F07BE34252EF}" srcOrd="0" destOrd="0" presId="urn:microsoft.com/office/officeart/2005/8/layout/hProcess11"/>
    <dgm:cxn modelId="{38E3B8EA-4B20-483B-894D-4A2CBF1C8733}" srcId="{0D3283DD-1B14-4996-A796-E23AF56DE90D}" destId="{7D48A8AD-8DAD-46C7-8FF9-A357869C4EBF}" srcOrd="0" destOrd="0" parTransId="{467655C0-3FBD-47E0-B1F6-8786B479CA95}" sibTransId="{1791EBEE-C911-4E1A-8520-04B6149DFFF1}"/>
    <dgm:cxn modelId="{330716BA-C294-49A0-A872-EEF2C448795E}" type="presParOf" srcId="{97689DD1-01AC-4240-896F-D7FAB6AF8085}" destId="{71ECC076-8403-4A10-9517-4D4533220942}" srcOrd="0" destOrd="0" presId="urn:microsoft.com/office/officeart/2005/8/layout/hProcess11"/>
    <dgm:cxn modelId="{5FA1DCDC-9CEB-41D1-8DFB-9CE2C09DED25}" type="presParOf" srcId="{97689DD1-01AC-4240-896F-D7FAB6AF8085}" destId="{489B5EA5-F958-4151-B64A-B4A51827B748}" srcOrd="1" destOrd="0" presId="urn:microsoft.com/office/officeart/2005/8/layout/hProcess11"/>
    <dgm:cxn modelId="{85665748-7A33-4F9C-99D8-B90C6AAB5E76}" type="presParOf" srcId="{489B5EA5-F958-4151-B64A-B4A51827B748}" destId="{6B41A7B2-8CD0-4084-A0A2-DB0E36AF3F3B}" srcOrd="0" destOrd="0" presId="urn:microsoft.com/office/officeart/2005/8/layout/hProcess11"/>
    <dgm:cxn modelId="{4EF3BB5F-7FF4-4A74-933A-8CADD355BA04}" type="presParOf" srcId="{6B41A7B2-8CD0-4084-A0A2-DB0E36AF3F3B}" destId="{1BBCB1AD-B9FC-489B-83A1-41C21F9A5A1B}" srcOrd="0" destOrd="0" presId="urn:microsoft.com/office/officeart/2005/8/layout/hProcess11"/>
    <dgm:cxn modelId="{65045BC5-7EB4-4F21-8842-099911AED4C0}" type="presParOf" srcId="{6B41A7B2-8CD0-4084-A0A2-DB0E36AF3F3B}" destId="{2487BFFC-2ADE-4E3C-9222-8758476E40A4}" srcOrd="1" destOrd="0" presId="urn:microsoft.com/office/officeart/2005/8/layout/hProcess11"/>
    <dgm:cxn modelId="{361999F4-D3DD-4512-9C78-BB43C5A2614A}" type="presParOf" srcId="{6B41A7B2-8CD0-4084-A0A2-DB0E36AF3F3B}" destId="{96E15875-B946-4456-8787-F8EF83AF452A}" srcOrd="2" destOrd="0" presId="urn:microsoft.com/office/officeart/2005/8/layout/hProcess11"/>
    <dgm:cxn modelId="{586905BE-A12B-47E9-8029-001AA1A96CF3}" type="presParOf" srcId="{489B5EA5-F958-4151-B64A-B4A51827B748}" destId="{81D19282-014E-402A-B5F3-2FF9DCB49276}" srcOrd="1" destOrd="0" presId="urn:microsoft.com/office/officeart/2005/8/layout/hProcess11"/>
    <dgm:cxn modelId="{6694910B-C8B5-4563-B4CE-585BB6E508F0}" type="presParOf" srcId="{489B5EA5-F958-4151-B64A-B4A51827B748}" destId="{142FDB86-E71D-4D00-B50A-19A29C8BCC54}" srcOrd="2" destOrd="0" presId="urn:microsoft.com/office/officeart/2005/8/layout/hProcess11"/>
    <dgm:cxn modelId="{FF82150E-4A84-41A2-AFC7-09275856680D}" type="presParOf" srcId="{142FDB86-E71D-4D00-B50A-19A29C8BCC54}" destId="{1A26353F-F0B7-44D6-A312-22AB5D761F05}" srcOrd="0" destOrd="0" presId="urn:microsoft.com/office/officeart/2005/8/layout/hProcess11"/>
    <dgm:cxn modelId="{00E038AB-A53D-4423-8264-B3A466B4F41E}" type="presParOf" srcId="{142FDB86-E71D-4D00-B50A-19A29C8BCC54}" destId="{BBA3B718-29B1-45A0-9A9B-8F988407FD0E}" srcOrd="1" destOrd="0" presId="urn:microsoft.com/office/officeart/2005/8/layout/hProcess11"/>
    <dgm:cxn modelId="{C5B2F944-7536-4F74-95C9-575A41156328}" type="presParOf" srcId="{142FDB86-E71D-4D00-B50A-19A29C8BCC54}" destId="{9062C23E-F944-47EE-9DA4-AA6285DC792F}" srcOrd="2" destOrd="0" presId="urn:microsoft.com/office/officeart/2005/8/layout/hProcess11"/>
    <dgm:cxn modelId="{6280C55B-AAB5-41F4-8385-8F268E4DF8A4}" type="presParOf" srcId="{489B5EA5-F958-4151-B64A-B4A51827B748}" destId="{26EE391D-830D-470D-97BB-C36234CA90CC}" srcOrd="3" destOrd="0" presId="urn:microsoft.com/office/officeart/2005/8/layout/hProcess11"/>
    <dgm:cxn modelId="{5A3077F7-7F04-454F-8A17-866375A27F42}" type="presParOf" srcId="{489B5EA5-F958-4151-B64A-B4A51827B748}" destId="{FCEC4989-8EC8-4B87-9733-D317704EF6E6}" srcOrd="4" destOrd="0" presId="urn:microsoft.com/office/officeart/2005/8/layout/hProcess11"/>
    <dgm:cxn modelId="{4F1DBE3D-C728-4B9A-A84C-116D63BB4BB3}" type="presParOf" srcId="{FCEC4989-8EC8-4B87-9733-D317704EF6E6}" destId="{F02AE97D-2B80-40F6-B548-257EAC067A4F}" srcOrd="0" destOrd="0" presId="urn:microsoft.com/office/officeart/2005/8/layout/hProcess11"/>
    <dgm:cxn modelId="{D6CDA173-F017-4970-A86B-4BDF518BBBBA}" type="presParOf" srcId="{FCEC4989-8EC8-4B87-9733-D317704EF6E6}" destId="{9A65AC9F-C0EC-4030-8FD2-50A22D45E7E4}" srcOrd="1" destOrd="0" presId="urn:microsoft.com/office/officeart/2005/8/layout/hProcess11"/>
    <dgm:cxn modelId="{6C6DD878-CC57-40D4-9F8E-F1165C1CE9AD}" type="presParOf" srcId="{FCEC4989-8EC8-4B87-9733-D317704EF6E6}" destId="{7588924C-F724-460B-B2DB-98B8A1F3496C}" srcOrd="2" destOrd="0" presId="urn:microsoft.com/office/officeart/2005/8/layout/hProcess11"/>
    <dgm:cxn modelId="{2107F4E9-E97D-4053-BD05-FD5137A1F411}" type="presParOf" srcId="{489B5EA5-F958-4151-B64A-B4A51827B748}" destId="{D7395F13-4CA9-4E19-BFD4-53C4A882F518}" srcOrd="5" destOrd="0" presId="urn:microsoft.com/office/officeart/2005/8/layout/hProcess11"/>
    <dgm:cxn modelId="{0C9E461B-5A88-4B13-B7D1-284EF1589DC4}" type="presParOf" srcId="{489B5EA5-F958-4151-B64A-B4A51827B748}" destId="{90786D6B-F20E-4514-83E6-AC33699ED2D0}" srcOrd="6" destOrd="0" presId="urn:microsoft.com/office/officeart/2005/8/layout/hProcess11"/>
    <dgm:cxn modelId="{2897FB70-77A0-4221-A911-BE49EBE38931}" type="presParOf" srcId="{90786D6B-F20E-4514-83E6-AC33699ED2D0}" destId="{5B2DECCD-A91A-474B-8691-D1063910038D}" srcOrd="0" destOrd="0" presId="urn:microsoft.com/office/officeart/2005/8/layout/hProcess11"/>
    <dgm:cxn modelId="{5CEB7DC2-7A62-4351-90C1-CB4F9849BA19}" type="presParOf" srcId="{90786D6B-F20E-4514-83E6-AC33699ED2D0}" destId="{97B518EB-94D0-4ACF-B62A-9D0DCF97A04E}" srcOrd="1" destOrd="0" presId="urn:microsoft.com/office/officeart/2005/8/layout/hProcess11"/>
    <dgm:cxn modelId="{E5BA6B3F-C528-4CC0-9276-1957327619CD}" type="presParOf" srcId="{90786D6B-F20E-4514-83E6-AC33699ED2D0}" destId="{29144149-0468-4BD8-97EC-BECD78F7DB7D}" srcOrd="2" destOrd="0" presId="urn:microsoft.com/office/officeart/2005/8/layout/hProcess11"/>
    <dgm:cxn modelId="{7C33D94B-FD0E-43A6-9A0B-90FEDE3FB1E4}" type="presParOf" srcId="{489B5EA5-F958-4151-B64A-B4A51827B748}" destId="{4E7740F4-3023-431F-AE30-18D80296932F}" srcOrd="7" destOrd="0" presId="urn:microsoft.com/office/officeart/2005/8/layout/hProcess11"/>
    <dgm:cxn modelId="{22458C86-20F4-4F97-8427-5DF01DDD68C9}" type="presParOf" srcId="{489B5EA5-F958-4151-B64A-B4A51827B748}" destId="{1ED7F188-7409-4981-B77B-A4380471A7CA}" srcOrd="8" destOrd="0" presId="urn:microsoft.com/office/officeart/2005/8/layout/hProcess11"/>
    <dgm:cxn modelId="{DBBD5204-E1BA-44BA-A1F6-73FD1F3D01ED}" type="presParOf" srcId="{1ED7F188-7409-4981-B77B-A4380471A7CA}" destId="{7D6C4DF4-AD9C-4AAB-ADC9-4F3E26EECCE0}" srcOrd="0" destOrd="0" presId="urn:microsoft.com/office/officeart/2005/8/layout/hProcess11"/>
    <dgm:cxn modelId="{578F355F-D474-40CB-A51D-40EE7FE53E9D}" type="presParOf" srcId="{1ED7F188-7409-4981-B77B-A4380471A7CA}" destId="{9F2CF59A-3751-432F-A304-31EDEDD245B4}" srcOrd="1" destOrd="0" presId="urn:microsoft.com/office/officeart/2005/8/layout/hProcess11"/>
    <dgm:cxn modelId="{C3A4EC37-3087-44BD-AB21-55EB820AA78A}" type="presParOf" srcId="{1ED7F188-7409-4981-B77B-A4380471A7CA}" destId="{E397F1C3-752B-4CFE-B4A2-5B88056554A4}" srcOrd="2" destOrd="0" presId="urn:microsoft.com/office/officeart/2005/8/layout/hProcess11"/>
    <dgm:cxn modelId="{9F3A83B2-98DA-4085-BFAD-498F6FAC4BF0}" type="presParOf" srcId="{489B5EA5-F958-4151-B64A-B4A51827B748}" destId="{7B88D6E5-9943-4BD0-94AF-ECF23CC72759}" srcOrd="9" destOrd="0" presId="urn:microsoft.com/office/officeart/2005/8/layout/hProcess11"/>
    <dgm:cxn modelId="{B9D87962-481B-4665-A2BC-E447AF908785}" type="presParOf" srcId="{489B5EA5-F958-4151-B64A-B4A51827B748}" destId="{4B439DA3-7D0D-46EF-8936-0A7A5ABD652F}" srcOrd="10" destOrd="0" presId="urn:microsoft.com/office/officeart/2005/8/layout/hProcess11"/>
    <dgm:cxn modelId="{E451FFDE-6CBB-43F3-9EAE-3166A66B978F}" type="presParOf" srcId="{4B439DA3-7D0D-46EF-8936-0A7A5ABD652F}" destId="{3C845E38-6F18-401C-B9DD-F07BE34252EF}" srcOrd="0" destOrd="0" presId="urn:microsoft.com/office/officeart/2005/8/layout/hProcess11"/>
    <dgm:cxn modelId="{7A29AE46-8E27-4E72-82A5-AFAE3CD2B6BE}" type="presParOf" srcId="{4B439DA3-7D0D-46EF-8936-0A7A5ABD652F}" destId="{FFD900E7-D4C4-486D-871B-80E98F498A4D}" srcOrd="1" destOrd="0" presId="urn:microsoft.com/office/officeart/2005/8/layout/hProcess11"/>
    <dgm:cxn modelId="{A26A447A-5453-4429-AC37-4A8D373392EE}" type="presParOf" srcId="{4B439DA3-7D0D-46EF-8936-0A7A5ABD652F}" destId="{BB918F41-C25A-4AEF-8755-17C30975591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CC076-8403-4A10-9517-4D453322094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CB1AD-B9FC-489B-83A1-41C21F9A5A1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VGG1 </a:t>
          </a:r>
        </a:p>
      </dsp:txBody>
      <dsp:txXfrm>
        <a:off x="2599" y="0"/>
        <a:ext cx="1513414" cy="1740535"/>
      </dsp:txXfrm>
    </dsp:sp>
    <dsp:sp modelId="{2487BFFC-2ADE-4E3C-9222-8758476E40A4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6353F-F0B7-44D6-A312-22AB5D761F05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VGG2</a:t>
          </a:r>
        </a:p>
      </dsp:txBody>
      <dsp:txXfrm>
        <a:off x="1591684" y="2610802"/>
        <a:ext cx="1513414" cy="1740535"/>
      </dsp:txXfrm>
    </dsp:sp>
    <dsp:sp modelId="{BBA3B718-29B1-45A0-9A9B-8F988407FD0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E97D-2B80-40F6-B548-257EAC067A4F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VGG3</a:t>
          </a:r>
        </a:p>
      </dsp:txBody>
      <dsp:txXfrm>
        <a:off x="3180770" y="0"/>
        <a:ext cx="1513414" cy="1740535"/>
      </dsp:txXfrm>
    </dsp:sp>
    <dsp:sp modelId="{9A65AC9F-C0EC-4030-8FD2-50A22D45E7E4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DECCD-A91A-474B-8691-D1063910038D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Dropout</a:t>
          </a:r>
        </a:p>
      </dsp:txBody>
      <dsp:txXfrm>
        <a:off x="4769855" y="2610802"/>
        <a:ext cx="1513414" cy="1740535"/>
      </dsp:txXfrm>
    </dsp:sp>
    <dsp:sp modelId="{97B518EB-94D0-4ACF-B62A-9D0DCF97A04E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C4DF4-AD9C-4AAB-ADC9-4F3E26EECCE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Augmentation</a:t>
          </a:r>
        </a:p>
      </dsp:txBody>
      <dsp:txXfrm>
        <a:off x="6358940" y="0"/>
        <a:ext cx="1513414" cy="1740535"/>
      </dsp:txXfrm>
    </dsp:sp>
    <dsp:sp modelId="{9F2CF59A-3751-432F-A304-31EDEDD245B4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5E38-6F18-401C-B9DD-F07BE34252EF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Transfer Learning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VGG16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EfficientNetB7</a:t>
          </a:r>
        </a:p>
      </dsp:txBody>
      <dsp:txXfrm>
        <a:off x="7948026" y="2610802"/>
        <a:ext cx="1513414" cy="1740535"/>
      </dsp:txXfrm>
    </dsp:sp>
    <dsp:sp modelId="{FFD900E7-D4C4-486D-871B-80E98F498A4D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39D4-C068-4A13-BFC1-7ED78ADC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A333A-D257-4F82-A47C-8775DD8B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B921-45D8-49D1-A27A-9B002DA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5C7-AB8D-4653-A2C5-52F5D1EC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54A6-F14A-4C79-9B58-47901A4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8617-6545-4F06-98A4-89CCA887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B8EB-F7A8-411E-ACD6-8FC509D9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2AB8-466C-4D3D-9BF6-98D44D1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9EF6-E9D2-4426-9074-07B89752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9AF1-F9BB-4D7F-9A6B-172DE09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5B53-7B7D-42B8-A2E8-A74A1AA08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33615-89AB-431F-8E7B-309D72509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1C21-676D-4104-85C9-2177D330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0127-370B-4076-89ED-6C1E545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0EB9-9B4B-492C-B52D-3440D13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BC3A-7422-458D-9891-B7D2471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836-81A6-40C6-A209-2951F4D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FD5D-EE41-49A3-9AF9-6D52EC9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E2D5-C6D3-42C8-8385-84957542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DF5B-9A66-4C9F-A0D4-3658D32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46B-FAD5-4FF9-8729-EDF1CBDA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7F75-39B7-4BBA-9905-8F2D9273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68AA-613C-4C63-91F9-CFC09F4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8DA6-D78C-4A01-A73F-68F361FE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C69B-6BD6-4BD4-A066-459C3BB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79B4-311F-4CD1-89F8-2A92467D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C16D-12EF-4960-AE82-2A50E47BD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3E45F-12C5-4BA7-A7D0-EB581309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6086-6196-4B53-89DA-3C734ECB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BA3C-68A6-476D-8E82-D7E482C0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04CF-75FC-4846-9E7B-3B3568D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EA8-8ED5-49F6-BE2B-572A61F4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ED7B-12B8-4C0C-B95E-DD7627F9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2D292-F1FA-4E97-83E4-CFC5D821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C0A8-128F-448B-BA6A-B2E8DE51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B0E9B-D067-41C1-9CEE-B95D8097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32995-71DE-4BD9-96E0-46CB925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1B115-A0FD-4F5A-929A-2D7CFB9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91DC3-F6F8-4C26-9688-83691F3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A5C0-7E3B-4015-8569-E76060D3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CBEB-F59D-4DA0-9196-FF0D6B8A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B462D-2632-4C7E-9A62-B5F7D4C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EDB4B-8475-4F96-82C0-420AEA7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AA79F-9FB6-4751-B3A4-16318F3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94CDF-5F29-45EB-B148-F3D2BC8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4AF7-0451-4ED7-903C-A8C1948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9BAB-F660-47EE-B5ED-17B4F47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B7A-D0FC-4F1B-8F08-9C8348C1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25769-1E3F-4065-93B7-59E8E876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053B-A13A-4695-A05C-0387521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1CCE-A338-4342-98EE-2B3CF242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7FD5-DFC1-4759-BE90-F1D2FA17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6932-0830-481F-95EC-60F935E0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8721-6B7A-425D-B313-73F072C8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1B17C-1135-4DDA-9801-15E9AFE2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3A21-48DD-4BB7-922C-92C6C1FF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6DA5-6E1F-480A-B6F4-D70EB37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A8FB-50A0-45B1-AE39-A8BECEF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91A2-9D7E-40BC-BBFD-A455B18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7A0E-488A-4FB4-A0B9-78737894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26D0-AA39-48B3-90B4-D36B69465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3D1A-3E4A-4C7F-A317-12AC8E34A8B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AA23-A214-4A7F-8A6F-737BEA8D8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13C2-AB7B-46E8-B8C2-5D2DBAA5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4CD2-578E-4739-8013-1CD0973F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mplete-architectural-details-of-all-efficientnet-models-5fd5b736142" TargetMode="External"/><Relationship Id="rId2" Type="http://schemas.openxmlformats.org/officeDocument/2006/relationships/hyperlink" Target="https://keras.io/api/appl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ervolima.com/vgg-16-modelo-cn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Does It Mean When a Dog or Cat Has Different Eye Colours? | VetChat">
            <a:extLst>
              <a:ext uri="{FF2B5EF4-FFF2-40B4-BE49-F238E27FC236}">
                <a16:creationId xmlns:a16="http://schemas.microsoft.com/office/drawing/2014/main" id="{18B0CE9C-F515-4217-BF0B-C4E4FB7EE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CC086-6A0A-4AF8-B073-542C39D0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7745-861A-4589-8FC6-C3116260E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Amanda Tavares</a:t>
            </a:r>
          </a:p>
          <a:p>
            <a:r>
              <a:rPr lang="en-US">
                <a:solidFill>
                  <a:srgbClr val="FFFFFF"/>
                </a:solidFill>
              </a:rPr>
              <a:t>Arina Sanches</a:t>
            </a:r>
          </a:p>
          <a:p>
            <a:r>
              <a:rPr lang="en-US">
                <a:solidFill>
                  <a:srgbClr val="FFFFFF"/>
                </a:solidFill>
              </a:rPr>
              <a:t>Lirielly Nascimento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157B4-3B41-4484-AF6B-549D85A6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292929"/>
                </a:solidFill>
                <a:effectLst/>
                <a:latin typeface="sohne"/>
                <a:hlinkClick r:id="rId2"/>
              </a:rPr>
              <a:t>Keras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  <a:hlinkClick r:id="rId2"/>
              </a:rPr>
              <a:t> Applications</a:t>
            </a:r>
            <a:endParaRPr lang="en-US" i="0" dirty="0">
              <a:solidFill>
                <a:srgbClr val="292929"/>
              </a:solidFill>
              <a:effectLst/>
              <a:latin typeface="sohne"/>
              <a:hlinkClick r:id="rId3"/>
            </a:endParaRPr>
          </a:p>
          <a:p>
            <a:r>
              <a:rPr lang="en-US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Complete Architectural Details of all </a:t>
            </a:r>
            <a:r>
              <a:rPr lang="en-US" i="0" dirty="0" err="1">
                <a:solidFill>
                  <a:srgbClr val="292929"/>
                </a:solidFill>
                <a:effectLst/>
                <a:latin typeface="sohne"/>
                <a:hlinkClick r:id="rId3"/>
              </a:rPr>
              <a:t>EfficientNet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 Models</a:t>
            </a:r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b="0" i="0" cap="all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4"/>
              </a:rPr>
              <a:t>VGG-16 | MODELO CNN</a:t>
            </a:r>
            <a:endParaRPr lang="en-US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0" i="0" cap="all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26704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5F93-8F56-47FF-8C3C-5D0C3CAF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42C2-B998-4B31-8DBC-53CCD357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r>
              <a:rPr lang="en-US" dirty="0"/>
              <a:t>Dataset Analysis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VGG-16 Architecture</a:t>
            </a:r>
          </a:p>
          <a:p>
            <a:r>
              <a:rPr lang="en-US" dirty="0" err="1"/>
              <a:t>EficientNet</a:t>
            </a:r>
            <a:r>
              <a:rPr lang="en-US" dirty="0"/>
              <a:t> B7 Architecture</a:t>
            </a:r>
          </a:p>
          <a:p>
            <a:r>
              <a:rPr lang="en-US" dirty="0"/>
              <a:t>Available pre-trained weights models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Execution Results</a:t>
            </a:r>
          </a:p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83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0F20C4-574D-4AD1-A244-96E69925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7CC453-6F47-4427-B67D-37E65A92C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B6AD4D9-2CD8-4BB1-8DA9-B1E2BC9BB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8E860C5-0E72-4769-BC34-B0F6BEFB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B9E2A1-C485-4285-BFC3-358D5E566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54559"/>
              </p:ext>
            </p:extLst>
          </p:nvPr>
        </p:nvGraphicFramePr>
        <p:xfrm>
          <a:off x="837321" y="12557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65A8B094-8A92-47F5-B55C-F5A79AE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DDD0-9F09-4C2F-AC8D-286D1DC0EA46}"/>
              </a:ext>
            </a:extLst>
          </p:cNvPr>
          <p:cNvSpPr txBox="1"/>
          <p:nvPr/>
        </p:nvSpPr>
        <p:spPr>
          <a:xfrm>
            <a:off x="809696" y="4949069"/>
            <a:ext cx="5043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Steps followed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2 classes with data augmentation: dogs and cats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classes: dogs, cats and butterfly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6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0309576-6BD3-4609-8495-EC4144B9F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420341"/>
              </p:ext>
            </p:extLst>
          </p:nvPr>
        </p:nvGraphicFramePr>
        <p:xfrm>
          <a:off x="685483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23185B7-AC75-4B24-A333-708260E8C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762619"/>
              </p:ext>
            </p:extLst>
          </p:nvPr>
        </p:nvGraphicFramePr>
        <p:xfrm>
          <a:off x="6445569" y="1967865"/>
          <a:ext cx="5060950" cy="361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47ADCB2-2B8A-488E-956F-7F1D96C5E929}"/>
              </a:ext>
            </a:extLst>
          </p:cNvPr>
          <p:cNvSpPr txBox="1">
            <a:spLocks/>
          </p:cNvSpPr>
          <p:nvPr/>
        </p:nvSpPr>
        <p:spPr>
          <a:xfrm>
            <a:off x="391378" y="292966"/>
            <a:ext cx="1140748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Dataset analysis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C328B20-3E03-4F0D-A23E-B6E4CE9E3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649585"/>
              </p:ext>
            </p:extLst>
          </p:nvPr>
        </p:nvGraphicFramePr>
        <p:xfrm>
          <a:off x="3971643" y="2487565"/>
          <a:ext cx="1781443" cy="164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794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mammal, dog, white&#10;&#10;Description automatically generated">
            <a:extLst>
              <a:ext uri="{FF2B5EF4-FFF2-40B4-BE49-F238E27FC236}">
                <a16:creationId xmlns:a16="http://schemas.microsoft.com/office/drawing/2014/main" id="{AB61B185-BAFE-4EAF-A89B-E4FC2C64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8" y="2851079"/>
            <a:ext cx="3797536" cy="2534855"/>
          </a:xfrm>
          <a:prstGeom prst="rect">
            <a:avLst/>
          </a:prstGeom>
        </p:spPr>
      </p:pic>
      <p:pic>
        <p:nvPicPr>
          <p:cNvPr id="11" name="Picture 10" descr="A small do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9E858713-9508-49BB-8118-8213EF38C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0" y="2851079"/>
            <a:ext cx="3797536" cy="2534855"/>
          </a:xfrm>
          <a:prstGeom prst="rect">
            <a:avLst/>
          </a:prstGeom>
        </p:spPr>
      </p:pic>
      <p:pic>
        <p:nvPicPr>
          <p:cNvPr id="15" name="Picture 14" descr="A dog lying in a pile of leaves&#10;&#10;Description automatically generated with low confidence">
            <a:extLst>
              <a:ext uri="{FF2B5EF4-FFF2-40B4-BE49-F238E27FC236}">
                <a16:creationId xmlns:a16="http://schemas.microsoft.com/office/drawing/2014/main" id="{D0E9DD2A-E594-4414-A385-F59C085D2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07" y="2851079"/>
            <a:ext cx="3797536" cy="253485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Augmentation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FDD4E-27E1-449B-8F0A-AF88F9A1725C}"/>
              </a:ext>
            </a:extLst>
          </p:cNvPr>
          <p:cNvSpPr txBox="1"/>
          <p:nvPr/>
        </p:nvSpPr>
        <p:spPr>
          <a:xfrm>
            <a:off x="1326836" y="2346039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24312-AFE6-49A3-BBC0-70F349A3739A}"/>
              </a:ext>
            </a:extLst>
          </p:cNvPr>
          <p:cNvSpPr txBox="1"/>
          <p:nvPr/>
        </p:nvSpPr>
        <p:spPr>
          <a:xfrm>
            <a:off x="4996209" y="2346039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gaussian white noise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547B54-FBBC-4F15-BB6E-BB91D173CFB3}"/>
              </a:ext>
            </a:extLst>
          </p:cNvPr>
          <p:cNvSpPr txBox="1"/>
          <p:nvPr/>
        </p:nvSpPr>
        <p:spPr>
          <a:xfrm>
            <a:off x="9333714" y="234603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blocking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19388-F103-4306-8F59-9F1000479967}"/>
              </a:ext>
            </a:extLst>
          </p:cNvPr>
          <p:cNvSpPr txBox="1"/>
          <p:nvPr/>
        </p:nvSpPr>
        <p:spPr>
          <a:xfrm>
            <a:off x="9284854" y="5554136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+ 2000 for cats</a:t>
            </a:r>
            <a:br>
              <a:rPr lang="en-US" dirty="0"/>
            </a:br>
            <a:r>
              <a:rPr lang="en-US" dirty="0"/>
              <a:t>+ 2000 for dogs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96C5-23CD-45B4-93F5-3A735B7612A6}"/>
              </a:ext>
            </a:extLst>
          </p:cNvPr>
          <p:cNvSpPr txBox="1"/>
          <p:nvPr/>
        </p:nvSpPr>
        <p:spPr>
          <a:xfrm>
            <a:off x="5276013" y="5566450"/>
            <a:ext cx="163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+ 1000 for cats</a:t>
            </a:r>
            <a:br>
              <a:rPr lang="en-US" dirty="0"/>
            </a:br>
            <a:r>
              <a:rPr lang="en-US" dirty="0"/>
              <a:t>+ 1000 for dogs</a:t>
            </a:r>
          </a:p>
        </p:txBody>
      </p:sp>
    </p:spTree>
    <p:extLst>
      <p:ext uri="{BB962C8B-B14F-4D97-AF65-F5344CB8AC3E}">
        <p14:creationId xmlns:p14="http://schemas.microsoft.com/office/powerpoint/2010/main" val="109932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VGG-16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B29C5E-EB2D-4AC9-A78A-9B1CB697A1E5}"/>
              </a:ext>
            </a:extLst>
          </p:cNvPr>
          <p:cNvGrpSpPr/>
          <p:nvPr/>
        </p:nvGrpSpPr>
        <p:grpSpPr>
          <a:xfrm>
            <a:off x="950679" y="1966913"/>
            <a:ext cx="10366250" cy="4669861"/>
            <a:chOff x="950679" y="1966913"/>
            <a:chExt cx="10366250" cy="466986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C01838-4B8A-453B-9E4E-EFAEC9F71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79" y="1966913"/>
              <a:ext cx="10287591" cy="452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834A31-96D5-4EF7-8B16-53A054488E32}"/>
                </a:ext>
              </a:extLst>
            </p:cNvPr>
            <p:cNvSpPr/>
            <p:nvPr/>
          </p:nvSpPr>
          <p:spPr>
            <a:xfrm>
              <a:off x="10471355" y="5958348"/>
              <a:ext cx="845574" cy="678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E20AFD-68A7-49A4-B036-DCC5CFFAA026}"/>
              </a:ext>
            </a:extLst>
          </p:cNvPr>
          <p:cNvSpPr txBox="1"/>
          <p:nvPr/>
        </p:nvSpPr>
        <p:spPr>
          <a:xfrm>
            <a:off x="8530886" y="6304921"/>
            <a:ext cx="274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16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212276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EfficientNet</a:t>
            </a:r>
            <a:r>
              <a:rPr lang="en-US" sz="5400" dirty="0"/>
              <a:t> B7</a:t>
            </a:r>
            <a:r>
              <a:rPr lang="en-US" sz="5400" b="1" dirty="0"/>
              <a:t>*</a:t>
            </a:r>
            <a:r>
              <a:rPr lang="en-US" sz="5400" dirty="0"/>
              <a:t> Architecture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FFE762-D004-4AB6-BA60-992F4F2D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7" y="1646238"/>
            <a:ext cx="11309731" cy="46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6C67EE-10F3-4134-8081-6D06D45F4BBD}"/>
              </a:ext>
            </a:extLst>
          </p:cNvPr>
          <p:cNvSpPr txBox="1"/>
          <p:nvPr/>
        </p:nvSpPr>
        <p:spPr>
          <a:xfrm>
            <a:off x="8530886" y="6304921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  <a:r>
              <a:rPr lang="en-US" dirty="0"/>
              <a:t>depth: 438 weighted layers</a:t>
            </a:r>
          </a:p>
        </p:txBody>
      </p:sp>
    </p:spTree>
    <p:extLst>
      <p:ext uri="{BB962C8B-B14F-4D97-AF65-F5344CB8AC3E}">
        <p14:creationId xmlns:p14="http://schemas.microsoft.com/office/powerpoint/2010/main" val="40295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D34D64-0D5F-4733-AC15-6898C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1967266"/>
            <a:ext cx="2910254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Available pre-trained weights models in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Keras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ED54B-0A65-44C8-A025-05B4E247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457568"/>
            <a:ext cx="7456165" cy="59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B04-70A7-4B9C-BE4E-F9C0364E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292966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Execution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3D067-80BF-4ED7-85F6-B29F6E5C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40165"/>
              </p:ext>
            </p:extLst>
          </p:nvPr>
        </p:nvGraphicFramePr>
        <p:xfrm>
          <a:off x="129310" y="1618529"/>
          <a:ext cx="11942618" cy="480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3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sohne</vt:lpstr>
      <vt:lpstr>Wingdings</vt:lpstr>
      <vt:lpstr>Office Theme</vt:lpstr>
      <vt:lpstr>Image Classification</vt:lpstr>
      <vt:lpstr>Agenda</vt:lpstr>
      <vt:lpstr>Experiments</vt:lpstr>
      <vt:lpstr>PowerPoint Presentation</vt:lpstr>
      <vt:lpstr>Data Augmentation</vt:lpstr>
      <vt:lpstr>VGG-16* Architecture</vt:lpstr>
      <vt:lpstr>EfficientNet B7* Architecture</vt:lpstr>
      <vt:lpstr>Available pre-trained weights models in Keras</vt:lpstr>
      <vt:lpstr>Execution Results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Lirielly Vitorugo (EXT-Nokia)</dc:creator>
  <cp:lastModifiedBy>Lirielly Vitorugo (EXT-Nokia)</cp:lastModifiedBy>
  <cp:revision>2</cp:revision>
  <dcterms:created xsi:type="dcterms:W3CDTF">2022-12-08T09:23:32Z</dcterms:created>
  <dcterms:modified xsi:type="dcterms:W3CDTF">2022-12-10T10:50:31Z</dcterms:modified>
</cp:coreProperties>
</file>