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6C1E"/>
    <a:srgbClr val="23661D"/>
    <a:srgbClr val="FF0000"/>
    <a:srgbClr val="2AF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20" autoAdjust="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8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3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4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1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1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3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49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10" Type="http://schemas.openxmlformats.org/officeDocument/2006/relationships/image" Target="../media/image50.png"/><Relationship Id="rId4" Type="http://schemas.openxmlformats.org/officeDocument/2006/relationships/image" Target="../media/image1.gi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3489B6-C500-42CE-003F-E418959BC4B1}"/>
              </a:ext>
            </a:extLst>
          </p:cNvPr>
          <p:cNvSpPr/>
          <p:nvPr/>
        </p:nvSpPr>
        <p:spPr>
          <a:xfrm>
            <a:off x="-203200" y="-152400"/>
            <a:ext cx="9580880" cy="4057650"/>
          </a:xfrm>
          <a:prstGeom prst="rect">
            <a:avLst/>
          </a:prstGeom>
          <a:solidFill>
            <a:srgbClr val="246C1E"/>
          </a:solidFill>
          <a:ln>
            <a:solidFill>
              <a:srgbClr val="246C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4CEF6D10-5FC7-FC95-641A-5A909559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5652135"/>
            <a:ext cx="956945" cy="9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12EE5E-FBB4-0A47-31C4-2E4B01FCA27C}"/>
              </a:ext>
            </a:extLst>
          </p:cNvPr>
          <p:cNvCxnSpPr>
            <a:cxnSpLocks/>
          </p:cNvCxnSpPr>
          <p:nvPr/>
        </p:nvCxnSpPr>
        <p:spPr>
          <a:xfrm>
            <a:off x="-325120" y="3724529"/>
            <a:ext cx="98247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53B914-A1A8-DB7B-3A62-8EFDA8E80030}"/>
              </a:ext>
            </a:extLst>
          </p:cNvPr>
          <p:cNvCxnSpPr>
            <a:cxnSpLocks/>
          </p:cNvCxnSpPr>
          <p:nvPr/>
        </p:nvCxnSpPr>
        <p:spPr>
          <a:xfrm>
            <a:off x="-325120" y="3801745"/>
            <a:ext cx="9824720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2383AD5-0905-329D-7946-420DE76C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27" y="5652135"/>
            <a:ext cx="956946" cy="9569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4EC29AC-72ED-02B0-46F1-B4B109F4E227}"/>
              </a:ext>
            </a:extLst>
          </p:cNvPr>
          <p:cNvSpPr txBox="1"/>
          <p:nvPr/>
        </p:nvSpPr>
        <p:spPr>
          <a:xfrm>
            <a:off x="468312" y="1377479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In-line Estimation Method of Volume Fraction Based on Emulsion Rheology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1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CE4910E0-41D3-9A7B-960D-5818DC9CBF7E}"/>
              </a:ext>
            </a:extLst>
          </p:cNvPr>
          <p:cNvGrpSpPr/>
          <p:nvPr/>
        </p:nvGrpSpPr>
        <p:grpSpPr>
          <a:xfrm>
            <a:off x="327660" y="1455282"/>
            <a:ext cx="7551388" cy="4457839"/>
            <a:chOff x="327660" y="1455282"/>
            <a:chExt cx="7551388" cy="445783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CE5CBD-EC7A-65EE-8128-993502B3A74A}"/>
                </a:ext>
              </a:extLst>
            </p:cNvPr>
            <p:cNvGrpSpPr/>
            <p:nvPr/>
          </p:nvGrpSpPr>
          <p:grpSpPr>
            <a:xfrm>
              <a:off x="5080013" y="1455285"/>
              <a:ext cx="2799035" cy="4378661"/>
              <a:chOff x="5415293" y="1455285"/>
              <a:chExt cx="2799035" cy="4378661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7776009-61DF-2CAE-6CE0-13748851B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82566" y="1455289"/>
                <a:ext cx="2731762" cy="2189331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909DE4C-DF47-17FE-4149-2C2859FEB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2566" y="3644617"/>
                <a:ext cx="2731761" cy="2189329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EAF2F5C-14FE-0385-1855-A7C453E9831D}"/>
                  </a:ext>
                </a:extLst>
              </p:cNvPr>
              <p:cNvSpPr/>
              <p:nvPr/>
            </p:nvSpPr>
            <p:spPr>
              <a:xfrm>
                <a:off x="5415293" y="1455285"/>
                <a:ext cx="457187" cy="437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74238E9-CC08-0999-C07A-DFC0BA2B706F}"/>
                </a:ext>
              </a:extLst>
            </p:cNvPr>
            <p:cNvGrpSpPr/>
            <p:nvPr/>
          </p:nvGrpSpPr>
          <p:grpSpPr>
            <a:xfrm>
              <a:off x="2720340" y="1455287"/>
              <a:ext cx="2800330" cy="4457834"/>
              <a:chOff x="2720340" y="1455287"/>
              <a:chExt cx="2800330" cy="4457834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C93DEA5-5A5A-0BCF-26BF-BDDA4344D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8909" y="1455287"/>
                <a:ext cx="2731761" cy="2189331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C0C0F2B-2099-5CF6-E03E-DD9232384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8909" y="3644615"/>
                <a:ext cx="2731759" cy="2189329"/>
              </a:xfrm>
              <a:prstGeom prst="rect">
                <a:avLst/>
              </a:prstGeom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638FA0-0620-DC67-14BD-7C39A6F293AE}"/>
                  </a:ext>
                </a:extLst>
              </p:cNvPr>
              <p:cNvSpPr/>
              <p:nvPr/>
            </p:nvSpPr>
            <p:spPr>
              <a:xfrm>
                <a:off x="2720340" y="1455287"/>
                <a:ext cx="457187" cy="4457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1B251E4-95D3-6170-848A-03AC51FA1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765" y="3644613"/>
              <a:ext cx="2731762" cy="218933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E497F31-B0D6-C8CD-D98B-8E51BA531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765" y="1455285"/>
              <a:ext cx="2731760" cy="2189329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0504C23-20F9-29AB-AC35-A7B0E29EBA28}"/>
                </a:ext>
              </a:extLst>
            </p:cNvPr>
            <p:cNvSpPr/>
            <p:nvPr/>
          </p:nvSpPr>
          <p:spPr>
            <a:xfrm>
              <a:off x="327660" y="1455282"/>
              <a:ext cx="490192" cy="43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5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4E60D0F-FFA2-FE8A-15A7-A38E60EF1597}"/>
              </a:ext>
            </a:extLst>
          </p:cNvPr>
          <p:cNvGrpSpPr/>
          <p:nvPr/>
        </p:nvGrpSpPr>
        <p:grpSpPr>
          <a:xfrm>
            <a:off x="607828" y="887971"/>
            <a:ext cx="8616309" cy="4861012"/>
            <a:chOff x="607828" y="887971"/>
            <a:chExt cx="8616309" cy="48610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EF9C406-5948-C0D6-D206-43D445D4E66D}"/>
                </a:ext>
              </a:extLst>
            </p:cNvPr>
            <p:cNvGrpSpPr/>
            <p:nvPr/>
          </p:nvGrpSpPr>
          <p:grpSpPr>
            <a:xfrm>
              <a:off x="680810" y="1095562"/>
              <a:ext cx="7782380" cy="4514476"/>
              <a:chOff x="795200" y="1194622"/>
              <a:chExt cx="7782380" cy="4514476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6E842CEE-8C2E-93C7-4383-E250C0B7BC08}"/>
                  </a:ext>
                </a:extLst>
              </p:cNvPr>
              <p:cNvGrpSpPr/>
              <p:nvPr/>
            </p:nvGrpSpPr>
            <p:grpSpPr>
              <a:xfrm>
                <a:off x="795200" y="1194622"/>
                <a:ext cx="7782380" cy="4514476"/>
                <a:chOff x="795200" y="1194622"/>
                <a:chExt cx="7782380" cy="4514476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808D56B3-9997-14A6-3D8E-2DEE915F4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200" y="1194622"/>
                  <a:ext cx="7553599" cy="4468755"/>
                </a:xfrm>
                <a:prstGeom prst="rect">
                  <a:avLst/>
                </a:prstGeom>
              </p:spPr>
            </p:pic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9A83303-33DA-D1C6-7BD5-55E8B71AE43F}"/>
                    </a:ext>
                  </a:extLst>
                </p:cNvPr>
                <p:cNvSpPr/>
                <p:nvPr/>
              </p:nvSpPr>
              <p:spPr>
                <a:xfrm>
                  <a:off x="1109472" y="3177540"/>
                  <a:ext cx="7303008" cy="335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B5BE984-FCDD-93D9-6121-532992020F70}"/>
                    </a:ext>
                  </a:extLst>
                </p:cNvPr>
                <p:cNvSpPr/>
                <p:nvPr/>
              </p:nvSpPr>
              <p:spPr>
                <a:xfrm>
                  <a:off x="1274572" y="5373818"/>
                  <a:ext cx="7303008" cy="335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AFFF1AF-EF3B-CA20-E0B1-DD1820936C11}"/>
                  </a:ext>
                </a:extLst>
              </p:cNvPr>
              <p:cNvGrpSpPr/>
              <p:nvPr/>
            </p:nvGrpSpPr>
            <p:grpSpPr>
              <a:xfrm>
                <a:off x="1587998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C8BC5CE-290E-7101-BFE0-929CF53527CB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85B6A67-EDCE-21A8-877F-BE738D047FDE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E2EB240-CB04-A6A9-B2EA-B6CBCC204F49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5918398-4839-4BD7-BB7A-5D2C1DD6B85B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41AD954-AF4B-E9F8-C660-B29AA022787A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AD1FA3C7-F284-DE17-D4BE-A58906C667CD}"/>
                  </a:ext>
                </a:extLst>
              </p:cNvPr>
              <p:cNvGrpSpPr/>
              <p:nvPr/>
            </p:nvGrpSpPr>
            <p:grpSpPr>
              <a:xfrm>
                <a:off x="3941054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82190F6-6310-80CB-56C5-76199DBDC7F3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3AE4F12-32ED-99AE-EB9F-C50D87762AC2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E772995-07AB-5583-2399-CF7437B77E9E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B264D51-87D7-BA2D-7870-9CEF9FA50DCC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20D369C-9DB2-880F-5D5F-8432E2F3C2E6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7136C7E9-1029-EA81-9EC0-EB1CB4276611}"/>
                  </a:ext>
                </a:extLst>
              </p:cNvPr>
              <p:cNvGrpSpPr/>
              <p:nvPr/>
            </p:nvGrpSpPr>
            <p:grpSpPr>
              <a:xfrm>
                <a:off x="6294110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941E6CC-A022-9315-D9BE-A44A0FF57827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DC6C268-275F-69EA-91F2-50C280C34ACB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67EB2D9-12F4-DFEB-024C-36B7E756468D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E9776CB-A9E6-9E57-0419-E1833D512CB8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A5CA785-145C-47DA-7A56-9C5E0E50687B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5435ACFD-92D3-9715-CDBF-43BC74989091}"/>
                  </a:ext>
                </a:extLst>
              </p:cNvPr>
              <p:cNvGrpSpPr/>
              <p:nvPr/>
            </p:nvGrpSpPr>
            <p:grpSpPr>
              <a:xfrm>
                <a:off x="1587998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7B1282C-9C8A-C8EF-8410-F41A34D6BA54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004B368-1A3E-383C-DDB5-BEC4B74B0D0D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37D5ABD0-C926-DFD7-5E74-AFFEFD164487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3A0ED72-5796-9520-D7BF-EE481CADB1B9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9EA3D3E4-9D41-B46F-38C4-4C738C89F959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9E0C656-D8A6-888F-432D-682748B3BCE9}"/>
                  </a:ext>
                </a:extLst>
              </p:cNvPr>
              <p:cNvGrpSpPr/>
              <p:nvPr/>
            </p:nvGrpSpPr>
            <p:grpSpPr>
              <a:xfrm>
                <a:off x="3941054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A9E183B-CDB5-4C0D-7EA0-F0401B8FE9FC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998DB257-6E84-747E-7689-5ED35FF06259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8036482-0D28-F15A-7032-831199983FC9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994E846-94BB-4802-2E5C-D2EEDE074A86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D0F434B-D690-5205-8238-B927833DF737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226437C-CCFE-6FC0-7307-EFDAF7F8561E}"/>
                  </a:ext>
                </a:extLst>
              </p:cNvPr>
              <p:cNvGrpSpPr/>
              <p:nvPr/>
            </p:nvGrpSpPr>
            <p:grpSpPr>
              <a:xfrm>
                <a:off x="6294110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D612A5D8-082B-5814-882E-9F512077304D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90806A2-7890-CEA2-BAEA-C3C82F47C038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24663D90-8F1B-FE74-A250-25148B48C935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62382687-8387-D048-A0C6-FDFFCDA4AA8F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30EA054F-404C-08DD-6E50-A22DAD59D6D9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16C9C28-B45B-4BA8-5371-875405B627EA}"/>
                  </a:ext>
                </a:extLst>
              </p:cNvPr>
              <p:cNvGrpSpPr/>
              <p:nvPr/>
            </p:nvGrpSpPr>
            <p:grpSpPr>
              <a:xfrm>
                <a:off x="979254" y="1208382"/>
                <a:ext cx="424688" cy="2036975"/>
                <a:chOff x="979254" y="1208382"/>
                <a:chExt cx="424688" cy="2036975"/>
              </a:xfrm>
            </p:grpSpPr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CCBF07A-73A0-7E95-0E69-0822AA7317C0}"/>
                    </a:ext>
                  </a:extLst>
                </p:cNvPr>
                <p:cNvSpPr txBox="1"/>
                <p:nvPr/>
              </p:nvSpPr>
              <p:spPr>
                <a:xfrm>
                  <a:off x="979254" y="2968358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CEC9DFD4-8206-62CB-656A-EEC2EE61760F}"/>
                    </a:ext>
                  </a:extLst>
                </p:cNvPr>
                <p:cNvSpPr txBox="1"/>
                <p:nvPr/>
              </p:nvSpPr>
              <p:spPr>
                <a:xfrm>
                  <a:off x="979254" y="2438720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F596402-A6E9-EDF7-2452-7CA77EEC7D3C}"/>
                    </a:ext>
                  </a:extLst>
                </p:cNvPr>
                <p:cNvSpPr txBox="1"/>
                <p:nvPr/>
              </p:nvSpPr>
              <p:spPr>
                <a:xfrm>
                  <a:off x="979254" y="216172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45859B81-276C-D6C5-D305-EAC2EEA9D0BF}"/>
                    </a:ext>
                  </a:extLst>
                </p:cNvPr>
                <p:cNvSpPr txBox="1"/>
                <p:nvPr/>
              </p:nvSpPr>
              <p:spPr>
                <a:xfrm>
                  <a:off x="979254" y="19090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B286D3F0-3AC7-69CF-5F68-7C6649A0257F}"/>
                    </a:ext>
                  </a:extLst>
                </p:cNvPr>
                <p:cNvSpPr txBox="1"/>
                <p:nvPr/>
              </p:nvSpPr>
              <p:spPr>
                <a:xfrm>
                  <a:off x="979254" y="160494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379981F-7BAD-707D-C7F3-E7C70C0C3F2E}"/>
                    </a:ext>
                  </a:extLst>
                </p:cNvPr>
                <p:cNvSpPr txBox="1"/>
                <p:nvPr/>
              </p:nvSpPr>
              <p:spPr>
                <a:xfrm>
                  <a:off x="979254" y="12083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D764D252-120A-8DD3-6868-3797A874538A}"/>
                  </a:ext>
                </a:extLst>
              </p:cNvPr>
              <p:cNvGrpSpPr/>
              <p:nvPr/>
            </p:nvGrpSpPr>
            <p:grpSpPr>
              <a:xfrm>
                <a:off x="979254" y="3396870"/>
                <a:ext cx="424688" cy="2036975"/>
                <a:chOff x="979254" y="1208382"/>
                <a:chExt cx="424688" cy="2036975"/>
              </a:xfrm>
            </p:grpSpPr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60EB7320-8143-993D-E5AC-B7059AA7B5B0}"/>
                    </a:ext>
                  </a:extLst>
                </p:cNvPr>
                <p:cNvSpPr txBox="1"/>
                <p:nvPr/>
              </p:nvSpPr>
              <p:spPr>
                <a:xfrm>
                  <a:off x="979254" y="2968358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E2698D1-4867-7406-8933-1FA5A0C1E96D}"/>
                    </a:ext>
                  </a:extLst>
                </p:cNvPr>
                <p:cNvSpPr txBox="1"/>
                <p:nvPr/>
              </p:nvSpPr>
              <p:spPr>
                <a:xfrm>
                  <a:off x="979254" y="2438720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47328B7E-327B-8289-EE2B-13E1B9110D13}"/>
                    </a:ext>
                  </a:extLst>
                </p:cNvPr>
                <p:cNvSpPr txBox="1"/>
                <p:nvPr/>
              </p:nvSpPr>
              <p:spPr>
                <a:xfrm>
                  <a:off x="979254" y="216172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A38655F3-014F-747B-DB2C-D981FBA7B74E}"/>
                    </a:ext>
                  </a:extLst>
                </p:cNvPr>
                <p:cNvSpPr txBox="1"/>
                <p:nvPr/>
              </p:nvSpPr>
              <p:spPr>
                <a:xfrm>
                  <a:off x="979254" y="19090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E40870C-AAD1-C663-1097-50198169CAD0}"/>
                    </a:ext>
                  </a:extLst>
                </p:cNvPr>
                <p:cNvSpPr txBox="1"/>
                <p:nvPr/>
              </p:nvSpPr>
              <p:spPr>
                <a:xfrm>
                  <a:off x="979254" y="160494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238C79CA-F8A7-03D8-98EC-E4956C870B6E}"/>
                    </a:ext>
                  </a:extLst>
                </p:cNvPr>
                <p:cNvSpPr txBox="1"/>
                <p:nvPr/>
              </p:nvSpPr>
              <p:spPr>
                <a:xfrm>
                  <a:off x="979254" y="12083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2A51793-93EB-7464-21CA-696690FBA507}"/>
                    </a:ext>
                  </a:extLst>
                </p:cNvPr>
                <p:cNvSpPr txBox="1"/>
                <p:nvPr/>
              </p:nvSpPr>
              <p:spPr>
                <a:xfrm>
                  <a:off x="1898296" y="889690"/>
                  <a:ext cx="95549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2A51793-93EB-7464-21CA-696690FBA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296" y="889690"/>
                  <a:ext cx="95549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441E39E-7C4E-7377-0F8E-2FB3B687B51F}"/>
                    </a:ext>
                  </a:extLst>
                </p:cNvPr>
                <p:cNvSpPr txBox="1"/>
                <p:nvPr/>
              </p:nvSpPr>
              <p:spPr>
                <a:xfrm>
                  <a:off x="4148550" y="889690"/>
                  <a:ext cx="95549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=0.01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441E39E-7C4E-7377-0F8E-2FB3B687B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550" y="889690"/>
                  <a:ext cx="955493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9EE9A9C-71C5-BF61-FA25-287B16938D0F}"/>
                    </a:ext>
                  </a:extLst>
                </p:cNvPr>
                <p:cNvSpPr txBox="1"/>
                <p:nvPr/>
              </p:nvSpPr>
              <p:spPr>
                <a:xfrm>
                  <a:off x="6586315" y="887971"/>
                  <a:ext cx="108448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=0.001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9EE9A9C-71C5-BF61-FA25-287B16938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315" y="887971"/>
                  <a:ext cx="108448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4DC57298-D285-FD94-253B-28BE9625CFB4}"/>
                </a:ext>
              </a:extLst>
            </p:cNvPr>
            <p:cNvSpPr txBox="1"/>
            <p:nvPr/>
          </p:nvSpPr>
          <p:spPr>
            <a:xfrm>
              <a:off x="8119856" y="1848253"/>
              <a:ext cx="1104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ratio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CFA3DC4-C14F-BEA4-B2B1-71FF637EE181}"/>
                </a:ext>
              </a:extLst>
            </p:cNvPr>
            <p:cNvSpPr txBox="1"/>
            <p:nvPr/>
          </p:nvSpPr>
          <p:spPr>
            <a:xfrm>
              <a:off x="8119856" y="4194533"/>
              <a:ext cx="1104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ratio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1:20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B9E39B5-19C4-0EFC-2CC2-11FE0EAB77D5}"/>
                    </a:ext>
                  </a:extLst>
                </p:cNvPr>
                <p:cNvSpPr txBox="1"/>
                <p:nvPr/>
              </p:nvSpPr>
              <p:spPr>
                <a:xfrm rot="16200000">
                  <a:off x="-370554" y="2974954"/>
                  <a:ext cx="2326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Relative viscosity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B9E39B5-19C4-0EFC-2CC2-11FE0EAB7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70554" y="2974954"/>
                  <a:ext cx="232609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000" r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F7FAF514-ECFF-A18B-E15A-FE5DA04D8675}"/>
                    </a:ext>
                  </a:extLst>
                </p:cNvPr>
                <p:cNvSpPr txBox="1"/>
                <p:nvPr/>
              </p:nvSpPr>
              <p:spPr>
                <a:xfrm>
                  <a:off x="2313907" y="5379651"/>
                  <a:ext cx="487863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 fraction of small droplets (related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F7FAF514-ECFF-A18B-E15A-FE5DA04D8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907" y="5379651"/>
                  <a:ext cx="487863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4FAE064-B146-EEFE-A882-67B05B2173E3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62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D77617A-2346-A880-632D-AD74CEA752FC}"/>
                </a:ext>
              </a:extLst>
            </p:cNvPr>
            <p:cNvCxnSpPr>
              <a:cxnSpLocks/>
            </p:cNvCxnSpPr>
            <p:nvPr/>
          </p:nvCxnSpPr>
          <p:spPr>
            <a:xfrm>
              <a:off x="3595118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5AFD223D-E48B-4DE7-2103-FB9AFC645772}"/>
                </a:ext>
              </a:extLst>
            </p:cNvPr>
            <p:cNvCxnSpPr>
              <a:cxnSpLocks/>
            </p:cNvCxnSpPr>
            <p:nvPr/>
          </p:nvCxnSpPr>
          <p:spPr>
            <a:xfrm>
              <a:off x="5948174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3E86EF0-19DB-918D-5C28-C009A147ADC5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62" y="467644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DA4D4E70-AB96-0C6A-918D-06905AA54EDD}"/>
                </a:ext>
              </a:extLst>
            </p:cNvPr>
            <p:cNvCxnSpPr>
              <a:cxnSpLocks/>
            </p:cNvCxnSpPr>
            <p:nvPr/>
          </p:nvCxnSpPr>
          <p:spPr>
            <a:xfrm>
              <a:off x="3595117" y="467237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236D03C-A7BF-F4D1-25E9-63E784F82767}"/>
                </a:ext>
              </a:extLst>
            </p:cNvPr>
            <p:cNvCxnSpPr>
              <a:cxnSpLocks/>
            </p:cNvCxnSpPr>
            <p:nvPr/>
          </p:nvCxnSpPr>
          <p:spPr>
            <a:xfrm>
              <a:off x="5963941" y="467644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9CFD34C-C341-F560-C3DC-2C43DA2DD949}"/>
                </a:ext>
              </a:extLst>
            </p:cNvPr>
            <p:cNvSpPr txBox="1"/>
            <p:nvPr/>
          </p:nvSpPr>
          <p:spPr>
            <a:xfrm>
              <a:off x="1577612" y="2665336"/>
              <a:ext cx="641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65011D1-614E-05AB-4F8A-73554D3C72FA}"/>
                </a:ext>
              </a:extLst>
            </p:cNvPr>
            <p:cNvSpPr txBox="1"/>
            <p:nvPr/>
          </p:nvSpPr>
          <p:spPr>
            <a:xfrm>
              <a:off x="1928927" y="2503523"/>
              <a:ext cx="641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C23BF9D1-5F53-DE37-C1F7-7CFC9B38A578}"/>
                </a:ext>
              </a:extLst>
            </p:cNvPr>
            <p:cNvSpPr txBox="1"/>
            <p:nvPr/>
          </p:nvSpPr>
          <p:spPr>
            <a:xfrm>
              <a:off x="2421038" y="2339141"/>
              <a:ext cx="641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3923C63-B127-704C-C05D-FA86129DF878}"/>
                    </a:ext>
                  </a:extLst>
                </p:cNvPr>
                <p:cNvSpPr txBox="1"/>
                <p:nvPr/>
              </p:nvSpPr>
              <p:spPr>
                <a:xfrm>
                  <a:off x="2354773" y="2129319"/>
                  <a:ext cx="9043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𝝓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40%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3923C63-B127-704C-C05D-FA86129DF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773" y="2129319"/>
                  <a:ext cx="904383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985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11D0DBD-2788-EA8A-DE76-479DF47EAF8F}"/>
              </a:ext>
            </a:extLst>
          </p:cNvPr>
          <p:cNvGrpSpPr/>
          <p:nvPr/>
        </p:nvGrpSpPr>
        <p:grpSpPr>
          <a:xfrm>
            <a:off x="-647700" y="280516"/>
            <a:ext cx="10899090" cy="2648291"/>
            <a:chOff x="-403860" y="1814676"/>
            <a:chExt cx="10899090" cy="264829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8C516C3-7753-FB13-B155-FDB7CA182762}"/>
                </a:ext>
              </a:extLst>
            </p:cNvPr>
            <p:cNvGrpSpPr/>
            <p:nvPr/>
          </p:nvGrpSpPr>
          <p:grpSpPr>
            <a:xfrm>
              <a:off x="-403860" y="1814676"/>
              <a:ext cx="10899090" cy="2431885"/>
              <a:chOff x="0" y="4260696"/>
              <a:chExt cx="10899090" cy="2431885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B594B1B-B461-3A48-455A-659EFF580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9603" y="4260696"/>
                <a:ext cx="2669487" cy="2431883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4E1599C-349E-88B6-7B82-16E140A233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6159452" y="4260698"/>
                <a:ext cx="2409825" cy="2431881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96D1C1C8-7F93-6EB2-879D-B68EBC38A3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4114801" y="4260698"/>
                <a:ext cx="2409826" cy="2431883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1F2DAF9-E322-7D90-BBCA-9F47751F29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2044651" y="4260698"/>
                <a:ext cx="2409825" cy="243188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A2807FD-6CDA-1EBF-DE46-3BA73FA7E3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0" y="4260700"/>
                <a:ext cx="2409825" cy="2431881"/>
              </a:xfrm>
              <a:prstGeom prst="rect">
                <a:avLst/>
              </a:prstGeom>
            </p:spPr>
          </p:pic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ABE7532-BACD-6B45-4264-1E9AC3E04AC0}"/>
                </a:ext>
              </a:extLst>
            </p:cNvPr>
            <p:cNvSpPr/>
            <p:nvPr/>
          </p:nvSpPr>
          <p:spPr>
            <a:xfrm>
              <a:off x="-176784" y="4030151"/>
              <a:ext cx="10448544" cy="432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224B0DE-E287-4293-DE26-A862F18E975C}"/>
              </a:ext>
            </a:extLst>
          </p:cNvPr>
          <p:cNvGrpSpPr/>
          <p:nvPr/>
        </p:nvGrpSpPr>
        <p:grpSpPr>
          <a:xfrm>
            <a:off x="1168394" y="2712397"/>
            <a:ext cx="5038485" cy="3865079"/>
            <a:chOff x="1168394" y="2712397"/>
            <a:chExt cx="5038485" cy="386507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E9D3A19-EF23-4961-1DA2-362B2EFD2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57673" y="2712399"/>
              <a:ext cx="4749206" cy="3796825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E5D224-4A7A-8C91-62B7-0A7779C41FB6}"/>
                </a:ext>
              </a:extLst>
            </p:cNvPr>
            <p:cNvSpPr/>
            <p:nvPr/>
          </p:nvSpPr>
          <p:spPr>
            <a:xfrm>
              <a:off x="1173243" y="2786474"/>
              <a:ext cx="685800" cy="3648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DB433B-13F9-4A34-86B4-134CF33EA22A}"/>
                </a:ext>
              </a:extLst>
            </p:cNvPr>
            <p:cNvSpPr/>
            <p:nvPr/>
          </p:nvSpPr>
          <p:spPr>
            <a:xfrm>
              <a:off x="1168394" y="2712397"/>
              <a:ext cx="685800" cy="3648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62489C5-1812-4FEE-F9DF-506E7E1C12AD}"/>
                </a:ext>
              </a:extLst>
            </p:cNvPr>
            <p:cNvSpPr/>
            <p:nvPr/>
          </p:nvSpPr>
          <p:spPr>
            <a:xfrm>
              <a:off x="1832523" y="6283321"/>
              <a:ext cx="4374355" cy="2941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59E87A1-A0EE-75DE-E695-0B463E6A50BC}"/>
              </a:ext>
            </a:extLst>
          </p:cNvPr>
          <p:cNvGrpSpPr/>
          <p:nvPr/>
        </p:nvGrpSpPr>
        <p:grpSpPr>
          <a:xfrm>
            <a:off x="393827" y="2189968"/>
            <a:ext cx="8357235" cy="2465342"/>
            <a:chOff x="393827" y="2189968"/>
            <a:chExt cx="8357235" cy="246534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0DFA25D-902C-E74B-8DB8-59E71BA4F455}"/>
                </a:ext>
              </a:extLst>
            </p:cNvPr>
            <p:cNvGrpSpPr/>
            <p:nvPr/>
          </p:nvGrpSpPr>
          <p:grpSpPr>
            <a:xfrm>
              <a:off x="652918" y="2288745"/>
              <a:ext cx="8098144" cy="2093946"/>
              <a:chOff x="220102" y="2288745"/>
              <a:chExt cx="8098144" cy="2093946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F42DB204-2F91-E969-1912-3780266160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4" r="2067" b="14696"/>
              <a:stretch/>
            </p:blipFill>
            <p:spPr>
              <a:xfrm>
                <a:off x="642874" y="2288745"/>
                <a:ext cx="7675372" cy="1897684"/>
              </a:xfrm>
              <a:prstGeom prst="rect">
                <a:avLst/>
              </a:prstGeom>
            </p:spPr>
          </p:pic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5330A041-C2CD-2F9A-A594-ECDBDDD71C18}"/>
                  </a:ext>
                </a:extLst>
              </p:cNvPr>
              <p:cNvGrpSpPr/>
              <p:nvPr/>
            </p:nvGrpSpPr>
            <p:grpSpPr>
              <a:xfrm>
                <a:off x="791718" y="4074914"/>
                <a:ext cx="1250442" cy="307777"/>
                <a:chOff x="791718" y="4074915"/>
                <a:chExt cx="1250442" cy="307777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83F4AA8-E665-0D86-B259-311D641A919E}"/>
                    </a:ext>
                  </a:extLst>
                </p:cNvPr>
                <p:cNvSpPr txBox="1"/>
                <p:nvPr/>
              </p:nvSpPr>
              <p:spPr>
                <a:xfrm>
                  <a:off x="791718" y="4074915"/>
                  <a:ext cx="219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4840C2F-4684-F5D6-3D01-9811F91F3C89}"/>
                    </a:ext>
                  </a:extLst>
                </p:cNvPr>
                <p:cNvSpPr txBox="1"/>
                <p:nvPr/>
              </p:nvSpPr>
              <p:spPr>
                <a:xfrm>
                  <a:off x="1224153" y="4074915"/>
                  <a:ext cx="219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6248D8D-A6DC-C026-4885-B901AD193CAA}"/>
                    </a:ext>
                  </a:extLst>
                </p:cNvPr>
                <p:cNvSpPr txBox="1"/>
                <p:nvPr/>
              </p:nvSpPr>
              <p:spPr>
                <a:xfrm>
                  <a:off x="1481328" y="4074915"/>
                  <a:ext cx="5608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4EA39F4E-7A3B-FCC5-AA37-3E118783608B}"/>
                  </a:ext>
                </a:extLst>
              </p:cNvPr>
              <p:cNvGrpSpPr/>
              <p:nvPr/>
            </p:nvGrpSpPr>
            <p:grpSpPr>
              <a:xfrm>
                <a:off x="2304288" y="4074914"/>
                <a:ext cx="1250442" cy="307777"/>
                <a:chOff x="791718" y="4074915"/>
                <a:chExt cx="1250442" cy="307777"/>
              </a:xfrm>
            </p:grpSpPr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B26D214-D020-AD82-3F85-5BC9D0202500}"/>
                    </a:ext>
                  </a:extLst>
                </p:cNvPr>
                <p:cNvSpPr txBox="1"/>
                <p:nvPr/>
              </p:nvSpPr>
              <p:spPr>
                <a:xfrm>
                  <a:off x="791718" y="4074915"/>
                  <a:ext cx="219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F904F96-3365-3014-3D5E-FA5D7BC39D90}"/>
                    </a:ext>
                  </a:extLst>
                </p:cNvPr>
                <p:cNvSpPr txBox="1"/>
                <p:nvPr/>
              </p:nvSpPr>
              <p:spPr>
                <a:xfrm>
                  <a:off x="1224153" y="4074915"/>
                  <a:ext cx="219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72A0E1F-859A-3F00-CA77-7F1C925D529D}"/>
                    </a:ext>
                  </a:extLst>
                </p:cNvPr>
                <p:cNvSpPr txBox="1"/>
                <p:nvPr/>
              </p:nvSpPr>
              <p:spPr>
                <a:xfrm>
                  <a:off x="1481328" y="4074915"/>
                  <a:ext cx="5608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6E82DB2-A5AB-BFA8-C405-B0C607348D9A}"/>
                  </a:ext>
                </a:extLst>
              </p:cNvPr>
              <p:cNvGrpSpPr/>
              <p:nvPr/>
            </p:nvGrpSpPr>
            <p:grpSpPr>
              <a:xfrm>
                <a:off x="3822673" y="4074914"/>
                <a:ext cx="1250442" cy="307777"/>
                <a:chOff x="791718" y="4074915"/>
                <a:chExt cx="1250442" cy="307777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6E216AE-FE87-F9CD-0CEC-53F6FC7C458A}"/>
                    </a:ext>
                  </a:extLst>
                </p:cNvPr>
                <p:cNvSpPr txBox="1"/>
                <p:nvPr/>
              </p:nvSpPr>
              <p:spPr>
                <a:xfrm>
                  <a:off x="791718" y="4074915"/>
                  <a:ext cx="219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CBBCED9-1A3B-5EDB-E055-6D5EE8C4DA36}"/>
                    </a:ext>
                  </a:extLst>
                </p:cNvPr>
                <p:cNvSpPr txBox="1"/>
                <p:nvPr/>
              </p:nvSpPr>
              <p:spPr>
                <a:xfrm>
                  <a:off x="1224153" y="4074915"/>
                  <a:ext cx="219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61F39D58-B59B-7122-67A4-79F17164D1FB}"/>
                    </a:ext>
                  </a:extLst>
                </p:cNvPr>
                <p:cNvSpPr txBox="1"/>
                <p:nvPr/>
              </p:nvSpPr>
              <p:spPr>
                <a:xfrm>
                  <a:off x="1481328" y="4074915"/>
                  <a:ext cx="5608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8865CAFB-5042-B357-7FC9-8956F16191C3}"/>
                  </a:ext>
                </a:extLst>
              </p:cNvPr>
              <p:cNvGrpSpPr/>
              <p:nvPr/>
            </p:nvGrpSpPr>
            <p:grpSpPr>
              <a:xfrm>
                <a:off x="5329242" y="4074914"/>
                <a:ext cx="1250442" cy="307777"/>
                <a:chOff x="791718" y="4074915"/>
                <a:chExt cx="1250442" cy="307777"/>
              </a:xfrm>
            </p:grpSpPr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66D44F9-74AA-FBCA-1408-32CD998A0490}"/>
                    </a:ext>
                  </a:extLst>
                </p:cNvPr>
                <p:cNvSpPr txBox="1"/>
                <p:nvPr/>
              </p:nvSpPr>
              <p:spPr>
                <a:xfrm>
                  <a:off x="791718" y="4074915"/>
                  <a:ext cx="219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C95B762-BEDF-B285-BF99-2B7E7CC821A2}"/>
                    </a:ext>
                  </a:extLst>
                </p:cNvPr>
                <p:cNvSpPr txBox="1"/>
                <p:nvPr/>
              </p:nvSpPr>
              <p:spPr>
                <a:xfrm>
                  <a:off x="1224153" y="4074915"/>
                  <a:ext cx="219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8BE4DE8-DEB6-A393-3AF9-9E469A764D2C}"/>
                    </a:ext>
                  </a:extLst>
                </p:cNvPr>
                <p:cNvSpPr txBox="1"/>
                <p:nvPr/>
              </p:nvSpPr>
              <p:spPr>
                <a:xfrm>
                  <a:off x="1481328" y="4074915"/>
                  <a:ext cx="5608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3050907E-6ACE-D8D5-E3A9-A896F6553327}"/>
                  </a:ext>
                </a:extLst>
              </p:cNvPr>
              <p:cNvGrpSpPr/>
              <p:nvPr/>
            </p:nvGrpSpPr>
            <p:grpSpPr>
              <a:xfrm>
                <a:off x="6878959" y="4074914"/>
                <a:ext cx="1250442" cy="307777"/>
                <a:chOff x="791718" y="4074915"/>
                <a:chExt cx="1250442" cy="307777"/>
              </a:xfrm>
            </p:grpSpPr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94E63D8-5874-82E7-B640-D1E4B5644ED2}"/>
                    </a:ext>
                  </a:extLst>
                </p:cNvPr>
                <p:cNvSpPr txBox="1"/>
                <p:nvPr/>
              </p:nvSpPr>
              <p:spPr>
                <a:xfrm>
                  <a:off x="791718" y="4074915"/>
                  <a:ext cx="219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1ABCF090-9BFE-97FA-FB70-63339F1735F7}"/>
                    </a:ext>
                  </a:extLst>
                </p:cNvPr>
                <p:cNvSpPr txBox="1"/>
                <p:nvPr/>
              </p:nvSpPr>
              <p:spPr>
                <a:xfrm>
                  <a:off x="1224153" y="4074915"/>
                  <a:ext cx="219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EADA9C67-952C-93D8-ACFB-D0E13E038F2E}"/>
                    </a:ext>
                  </a:extLst>
                </p:cNvPr>
                <p:cNvSpPr txBox="1"/>
                <p:nvPr/>
              </p:nvSpPr>
              <p:spPr>
                <a:xfrm>
                  <a:off x="1481328" y="4074915"/>
                  <a:ext cx="5608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027D2C9-C698-2558-D1F4-9C8C3F1DFBD6}"/>
                  </a:ext>
                </a:extLst>
              </p:cNvPr>
              <p:cNvSpPr txBox="1"/>
              <p:nvPr/>
            </p:nvSpPr>
            <p:spPr>
              <a:xfrm>
                <a:off x="220102" y="3767137"/>
                <a:ext cx="4971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DB78E1F-FF54-987E-50FE-1F312157958A}"/>
                  </a:ext>
                </a:extLst>
              </p:cNvPr>
              <p:cNvSpPr txBox="1"/>
              <p:nvPr/>
            </p:nvSpPr>
            <p:spPr>
              <a:xfrm>
                <a:off x="220102" y="3347845"/>
                <a:ext cx="4971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300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4225763-8789-00B3-330A-E6624FD530B0}"/>
                  </a:ext>
                </a:extLst>
              </p:cNvPr>
              <p:cNvSpPr txBox="1"/>
              <p:nvPr/>
            </p:nvSpPr>
            <p:spPr>
              <a:xfrm>
                <a:off x="220102" y="2984310"/>
                <a:ext cx="4971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C974E4D-7013-F391-82F8-ECCD581DA708}"/>
                  </a:ext>
                </a:extLst>
              </p:cNvPr>
              <p:cNvSpPr txBox="1"/>
              <p:nvPr/>
            </p:nvSpPr>
            <p:spPr>
              <a:xfrm>
                <a:off x="220102" y="2361484"/>
                <a:ext cx="4971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800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6E99B9B7-54A5-5606-54DD-C9A01844432A}"/>
                    </a:ext>
                  </a:extLst>
                </p:cNvPr>
                <p:cNvSpPr txBox="1"/>
                <p:nvPr/>
              </p:nvSpPr>
              <p:spPr>
                <a:xfrm rot="16200000">
                  <a:off x="-424083" y="3106654"/>
                  <a:ext cx="20051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Viscosity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6E99B9B7-54A5-5606-54DD-C9A018444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424083" y="3106654"/>
                  <a:ext cx="200515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t="-912" r="-26667" b="-12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41AE883A-DAD4-5691-D91F-19EFA3BBB911}"/>
                    </a:ext>
                  </a:extLst>
                </p:cNvPr>
                <p:cNvSpPr txBox="1"/>
                <p:nvPr/>
              </p:nvSpPr>
              <p:spPr>
                <a:xfrm>
                  <a:off x="3976362" y="4285978"/>
                  <a:ext cx="20051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Shear Rate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41AE883A-DAD4-5691-D91F-19EFA3BBB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6362" y="4285978"/>
                  <a:ext cx="20051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388DF3C-7356-7195-0F78-4C82F0E1F4CE}"/>
                    </a:ext>
                  </a:extLst>
                </p:cNvPr>
                <p:cNvSpPr txBox="1"/>
                <p:nvPr/>
              </p:nvSpPr>
              <p:spPr>
                <a:xfrm>
                  <a:off x="1408490" y="2189968"/>
                  <a:ext cx="996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%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388DF3C-7356-7195-0F78-4C82F0E1F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490" y="2189968"/>
                  <a:ext cx="996950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FF54765-6E99-4530-E797-390B604B3864}"/>
                    </a:ext>
                  </a:extLst>
                </p:cNvPr>
                <p:cNvSpPr txBox="1"/>
                <p:nvPr/>
              </p:nvSpPr>
              <p:spPr>
                <a:xfrm>
                  <a:off x="2930300" y="2189968"/>
                  <a:ext cx="996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𝟏𝟓</m:t>
                        </m:r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%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FF54765-6E99-4530-E797-390B604B3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300" y="2189968"/>
                  <a:ext cx="99695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FED6FC0-44A8-C8AA-35F1-312852ED5CEB}"/>
                    </a:ext>
                  </a:extLst>
                </p:cNvPr>
                <p:cNvSpPr txBox="1"/>
                <p:nvPr/>
              </p:nvSpPr>
              <p:spPr>
                <a:xfrm>
                  <a:off x="4452110" y="2189968"/>
                  <a:ext cx="996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𝟐𝟎</m:t>
                        </m:r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%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FED6FC0-44A8-C8AA-35F1-312852ED5C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110" y="2189968"/>
                  <a:ext cx="99695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D6CBC760-32C5-D65D-F2C1-3FC8F09E532B}"/>
                    </a:ext>
                  </a:extLst>
                </p:cNvPr>
                <p:cNvSpPr txBox="1"/>
                <p:nvPr/>
              </p:nvSpPr>
              <p:spPr>
                <a:xfrm>
                  <a:off x="5973920" y="2189968"/>
                  <a:ext cx="996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𝟐𝟓</m:t>
                        </m:r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%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D6CBC760-32C5-D65D-F2C1-3FC8F09E5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920" y="2189968"/>
                  <a:ext cx="996950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29A6DC2-7E09-CBA5-7BBE-0A44B6BE154D}"/>
                    </a:ext>
                  </a:extLst>
                </p:cNvPr>
                <p:cNvSpPr txBox="1"/>
                <p:nvPr/>
              </p:nvSpPr>
              <p:spPr>
                <a:xfrm>
                  <a:off x="7495731" y="2189968"/>
                  <a:ext cx="996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𝟑𝟎</m:t>
                        </m:r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%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29A6DC2-7E09-CBA5-7BBE-0A44B6BE1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731" y="2189968"/>
                  <a:ext cx="996950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6947918-87F7-94D4-D2A0-AC9C4D71131C}"/>
                    </a:ext>
                  </a:extLst>
                </p:cNvPr>
                <p:cNvSpPr txBox="1"/>
                <p:nvPr/>
              </p:nvSpPr>
              <p:spPr>
                <a:xfrm>
                  <a:off x="1148238" y="3607136"/>
                  <a:ext cx="14707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0" i="0" u="none" strike="noStrike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378.95</a:t>
                  </a:r>
                  <a:r>
                    <a:rPr lang="en-US" altLang="zh-CN" sz="1600" b="0" dirty="0">
                      <a:solidFill>
                        <a:srgbClr val="C0000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r>
                    <a:rPr lang="zh-CN" altLang="en-US" sz="16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6947918-87F7-94D4-D2A0-AC9C4D711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238" y="3607136"/>
                  <a:ext cx="1470706" cy="338554"/>
                </a:xfrm>
                <a:prstGeom prst="rect">
                  <a:avLst/>
                </a:prstGeom>
                <a:blipFill>
                  <a:blip r:embed="rId10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678269F-5CD4-BD68-1DC1-2521946CF546}"/>
                    </a:ext>
                  </a:extLst>
                </p:cNvPr>
                <p:cNvSpPr txBox="1"/>
                <p:nvPr/>
              </p:nvSpPr>
              <p:spPr>
                <a:xfrm>
                  <a:off x="2660808" y="3607136"/>
                  <a:ext cx="14707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0" i="0" u="none" strike="noStrike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396.70</a:t>
                  </a:r>
                  <a:r>
                    <a:rPr lang="en-US" altLang="zh-CN" sz="1600" b="0" dirty="0">
                      <a:solidFill>
                        <a:srgbClr val="C0000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r>
                    <a:rPr lang="zh-CN" altLang="en-US" sz="16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678269F-5CD4-BD68-1DC1-2521946CF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808" y="3607136"/>
                  <a:ext cx="1470706" cy="338554"/>
                </a:xfrm>
                <a:prstGeom prst="rect">
                  <a:avLst/>
                </a:prstGeom>
                <a:blipFill>
                  <a:blip r:embed="rId11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4C16B18E-DBC0-040D-9A2E-77C0A05E63BB}"/>
                    </a:ext>
                  </a:extLst>
                </p:cNvPr>
                <p:cNvSpPr txBox="1"/>
                <p:nvPr/>
              </p:nvSpPr>
              <p:spPr>
                <a:xfrm>
                  <a:off x="7186779" y="3607136"/>
                  <a:ext cx="14707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0" i="0" u="none" strike="noStrike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591.42</a:t>
                  </a:r>
                  <a:r>
                    <a:rPr lang="en-US" altLang="zh-CN" sz="1600" b="0" dirty="0">
                      <a:solidFill>
                        <a:srgbClr val="C0000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r>
                    <a:rPr lang="zh-CN" altLang="en-US" sz="16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4C16B18E-DBC0-040D-9A2E-77C0A05E6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779" y="3607136"/>
                  <a:ext cx="1470706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415"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F79D5BB-E813-DFFE-604F-34BA423E4F58}"/>
                    </a:ext>
                  </a:extLst>
                </p:cNvPr>
                <p:cNvSpPr txBox="1"/>
                <p:nvPr/>
              </p:nvSpPr>
              <p:spPr>
                <a:xfrm>
                  <a:off x="4172027" y="3607136"/>
                  <a:ext cx="14707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441.79</a:t>
                  </a:r>
                  <a:r>
                    <a:rPr lang="en-US" altLang="zh-CN" sz="1600" b="0" dirty="0">
                      <a:solidFill>
                        <a:srgbClr val="C0000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r>
                    <a:rPr lang="zh-CN" altLang="en-US" sz="16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F79D5BB-E813-DFFE-604F-34BA423E4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027" y="3607136"/>
                  <a:ext cx="1470706" cy="338554"/>
                </a:xfrm>
                <a:prstGeom prst="rect">
                  <a:avLst/>
                </a:prstGeom>
                <a:blipFill>
                  <a:blip r:embed="rId13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0CFC65D-BEC4-0B02-938D-29268B6C4462}"/>
                    </a:ext>
                  </a:extLst>
                </p:cNvPr>
                <p:cNvSpPr txBox="1"/>
                <p:nvPr/>
              </p:nvSpPr>
              <p:spPr>
                <a:xfrm>
                  <a:off x="5675560" y="3607136"/>
                  <a:ext cx="14707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0" i="0" u="none" strike="noStrike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512.21</a:t>
                  </a:r>
                  <a:r>
                    <a:rPr lang="en-US" altLang="zh-CN" sz="1600" b="0" dirty="0">
                      <a:solidFill>
                        <a:srgbClr val="C0000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r>
                    <a:rPr lang="zh-CN" altLang="en-US" sz="16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0CFC65D-BEC4-0B02-938D-29268B6C4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560" y="3607136"/>
                  <a:ext cx="1470706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651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A6170D-B13D-5EA8-DDC4-59A7FE059C49}"/>
              </a:ext>
            </a:extLst>
          </p:cNvPr>
          <p:cNvGrpSpPr/>
          <p:nvPr/>
        </p:nvGrpSpPr>
        <p:grpSpPr>
          <a:xfrm>
            <a:off x="941940" y="1787484"/>
            <a:ext cx="5740156" cy="4269193"/>
            <a:chOff x="941940" y="1787484"/>
            <a:chExt cx="5740156" cy="42691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7DE38C8-245F-6FCD-8F8D-7149CAFE4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07" b="5192"/>
            <a:stretch/>
          </p:blipFill>
          <p:spPr>
            <a:xfrm>
              <a:off x="1912619" y="1787484"/>
              <a:ext cx="4467063" cy="36760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F5E7A41-21D6-83A9-0B0C-C5A026B83AFD}"/>
                    </a:ext>
                  </a:extLst>
                </p:cNvPr>
                <p:cNvSpPr txBox="1"/>
                <p:nvPr/>
              </p:nvSpPr>
              <p:spPr>
                <a:xfrm>
                  <a:off x="2631790" y="5595012"/>
                  <a:ext cx="3028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Relative Viscosity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F5E7A41-21D6-83A9-0B0C-C5A026B8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790" y="5595012"/>
                  <a:ext cx="3028719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4951F66-ACB0-54C8-F395-B3CFC1AD947C}"/>
                    </a:ext>
                  </a:extLst>
                </p:cNvPr>
                <p:cNvSpPr txBox="1"/>
                <p:nvPr/>
              </p:nvSpPr>
              <p:spPr>
                <a:xfrm rot="16200000">
                  <a:off x="-89631" y="3523488"/>
                  <a:ext cx="27216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Volume Fraction </a:t>
                  </a:r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4951F66-ACB0-54C8-F395-B3CFC1AD9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89631" y="3523488"/>
                  <a:ext cx="272161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0667" r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2B871B4-68C8-52EC-34B1-31FE6483597D}"/>
                </a:ext>
              </a:extLst>
            </p:cNvPr>
            <p:cNvSpPr txBox="1"/>
            <p:nvPr/>
          </p:nvSpPr>
          <p:spPr>
            <a:xfrm>
              <a:off x="941940" y="498632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25FAE4C-CB6B-81F3-366E-2B5E0AD35EDE}"/>
                </a:ext>
              </a:extLst>
            </p:cNvPr>
            <p:cNvSpPr txBox="1"/>
            <p:nvPr/>
          </p:nvSpPr>
          <p:spPr>
            <a:xfrm>
              <a:off x="941940" y="4308319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EE8C12A-84F8-F19C-0B20-B76B2713D700}"/>
                </a:ext>
              </a:extLst>
            </p:cNvPr>
            <p:cNvSpPr txBox="1"/>
            <p:nvPr/>
          </p:nvSpPr>
          <p:spPr>
            <a:xfrm>
              <a:off x="941940" y="3569655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7253AE-5176-F6CD-B1B1-60EF33F8C60E}"/>
                </a:ext>
              </a:extLst>
            </p:cNvPr>
            <p:cNvSpPr txBox="1"/>
            <p:nvPr/>
          </p:nvSpPr>
          <p:spPr>
            <a:xfrm>
              <a:off x="941940" y="283099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37266D9-ED43-E898-6E9C-3AF6976B8C34}"/>
                </a:ext>
              </a:extLst>
            </p:cNvPr>
            <p:cNvSpPr txBox="1"/>
            <p:nvPr/>
          </p:nvSpPr>
          <p:spPr>
            <a:xfrm>
              <a:off x="941940" y="2113175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AD8E80D-8580-1642-CD51-F036F33B11A3}"/>
                </a:ext>
              </a:extLst>
            </p:cNvPr>
            <p:cNvSpPr txBox="1"/>
            <p:nvPr/>
          </p:nvSpPr>
          <p:spPr>
            <a:xfrm>
              <a:off x="2062080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1.33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6150721-D2FF-2EA7-F138-0527354AA58B}"/>
                </a:ext>
              </a:extLst>
            </p:cNvPr>
            <p:cNvSpPr txBox="1"/>
            <p:nvPr/>
          </p:nvSpPr>
          <p:spPr>
            <a:xfrm>
              <a:off x="2937049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554D052-6D2C-7655-D5ED-D682AB42C978}"/>
                </a:ext>
              </a:extLst>
            </p:cNvPr>
            <p:cNvSpPr txBox="1"/>
            <p:nvPr/>
          </p:nvSpPr>
          <p:spPr>
            <a:xfrm>
              <a:off x="3812018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1.66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F2FF851-0FE0-23B4-C2AA-44EF5BA4B2BE}"/>
                </a:ext>
              </a:extLst>
            </p:cNvPr>
            <p:cNvSpPr txBox="1"/>
            <p:nvPr/>
          </p:nvSpPr>
          <p:spPr>
            <a:xfrm>
              <a:off x="4686987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1.83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C0B72DC-6F25-AD01-06AC-41DFFBF44501}"/>
                </a:ext>
              </a:extLst>
            </p:cNvPr>
            <p:cNvSpPr txBox="1"/>
            <p:nvPr/>
          </p:nvSpPr>
          <p:spPr>
            <a:xfrm>
              <a:off x="5561956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4069FA5-6E7C-B24A-1C26-716731C9AFB1}"/>
                </a:ext>
              </a:extLst>
            </p:cNvPr>
            <p:cNvSpPr/>
            <p:nvPr/>
          </p:nvSpPr>
          <p:spPr>
            <a:xfrm>
              <a:off x="2350768" y="2172111"/>
              <a:ext cx="83820" cy="83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F961864-3579-E8F1-826C-5776CAD0A7B2}"/>
                </a:ext>
              </a:extLst>
            </p:cNvPr>
            <p:cNvCxnSpPr>
              <a:cxnSpLocks/>
            </p:cNvCxnSpPr>
            <p:nvPr/>
          </p:nvCxnSpPr>
          <p:spPr>
            <a:xfrm>
              <a:off x="2308856" y="2532037"/>
              <a:ext cx="2057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5C03569-5737-4CAD-3987-8B7327A681F7}"/>
                </a:ext>
              </a:extLst>
            </p:cNvPr>
            <p:cNvSpPr txBox="1"/>
            <p:nvPr/>
          </p:nvSpPr>
          <p:spPr>
            <a:xfrm>
              <a:off x="2504913" y="2347371"/>
              <a:ext cx="1859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Equation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BE586CF-1C95-7B1C-E102-69EF9E44D21B}"/>
                </a:ext>
              </a:extLst>
            </p:cNvPr>
            <p:cNvSpPr txBox="1"/>
            <p:nvPr/>
          </p:nvSpPr>
          <p:spPr>
            <a:xfrm>
              <a:off x="2512808" y="2029355"/>
              <a:ext cx="1859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Experimental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21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32D99B-3029-A230-4EE7-CA05E43E250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2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4E00E6-AF2A-5EAE-0E69-359F54805C87}"/>
              </a:ext>
            </a:extLst>
          </p:cNvPr>
          <p:cNvSpPr txBox="1"/>
          <p:nvPr/>
        </p:nvSpPr>
        <p:spPr>
          <a:xfrm>
            <a:off x="270985" y="978047"/>
            <a:ext cx="3784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Emulsion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F18AE2-E6F2-9432-1C13-629371ED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1476587"/>
            <a:ext cx="2901505" cy="23909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343868-7F20-D5D3-1046-A98E6B1AD0EF}"/>
              </a:ext>
            </a:extLst>
          </p:cNvPr>
          <p:cNvSpPr txBox="1"/>
          <p:nvPr/>
        </p:nvSpPr>
        <p:spPr>
          <a:xfrm>
            <a:off x="681037" y="3868138"/>
            <a:ext cx="32794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Abed et al. (2019)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204436-BD84-D2B8-3098-467C692B3EEA}"/>
              </a:ext>
            </a:extLst>
          </p:cNvPr>
          <p:cNvSpPr txBox="1"/>
          <p:nvPr/>
        </p:nvSpPr>
        <p:spPr>
          <a:xfrm>
            <a:off x="4809547" y="2097426"/>
            <a:ext cx="2538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Petroleum Emulsion (W/O) </a:t>
            </a:r>
          </a:p>
          <a:p>
            <a:pPr algn="ctr"/>
            <a:r>
              <a:rPr lang="en-US" altLang="zh-C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Zhai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66554B1-D3D8-4FF8-2188-C583720E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547" y="2620646"/>
            <a:ext cx="2538619" cy="128655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23A2C29-EB94-3FA8-FCC4-0712999CB679}"/>
              </a:ext>
            </a:extLst>
          </p:cNvPr>
          <p:cNvSpPr txBox="1"/>
          <p:nvPr/>
        </p:nvSpPr>
        <p:spPr>
          <a:xfrm>
            <a:off x="5093246" y="3867548"/>
            <a:ext cx="2210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Whipped</a:t>
            </a:r>
            <a:r>
              <a:rPr lang="zh-CN" alt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eam (O/W)</a:t>
            </a:r>
          </a:p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Rual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(2016)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E08CAE-54F5-1CE3-32F8-D2130B589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219" y="4410980"/>
            <a:ext cx="2040877" cy="152403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D9CB230-9EC7-53DD-697A-D5830771B363}"/>
              </a:ext>
            </a:extLst>
          </p:cNvPr>
          <p:cNvSpPr txBox="1"/>
          <p:nvPr/>
        </p:nvSpPr>
        <p:spPr>
          <a:xfrm>
            <a:off x="4585844" y="5935012"/>
            <a:ext cx="3181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 Multiple Emulsion 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(W/O/W)</a:t>
            </a:r>
          </a:p>
          <a:p>
            <a:pPr algn="ctr"/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 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2ECA35-ABD5-F90A-2256-88AF7F6F62D1}"/>
              </a:ext>
            </a:extLst>
          </p:cNvPr>
          <p:cNvSpPr txBox="1"/>
          <p:nvPr/>
        </p:nvSpPr>
        <p:spPr>
          <a:xfrm>
            <a:off x="840105" y="4429593"/>
            <a:ext cx="2646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-Petroleum Industry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W/O, O/W(rare)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53EDAA-9055-1CDF-9223-C29915BFA0A7}"/>
              </a:ext>
            </a:extLst>
          </p:cNvPr>
          <p:cNvSpPr txBox="1"/>
          <p:nvPr/>
        </p:nvSpPr>
        <p:spPr>
          <a:xfrm>
            <a:off x="840105" y="5061548"/>
            <a:ext cx="473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-Food Industry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O/W,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Emulsion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EB6FCB-0599-50A6-F609-16FC2B02D7FF}"/>
              </a:ext>
            </a:extLst>
          </p:cNvPr>
          <p:cNvSpPr txBox="1"/>
          <p:nvPr/>
        </p:nvSpPr>
        <p:spPr>
          <a:xfrm>
            <a:off x="840105" y="5701772"/>
            <a:ext cx="473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-Cosmetic Industry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Emulsion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3DA9BFF-8302-D073-286A-A52D8C740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844170"/>
            <a:ext cx="2916382" cy="1302384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8F0C9CCC-0C38-F76D-1875-78EFEA9FD699}"/>
              </a:ext>
            </a:extLst>
          </p:cNvPr>
          <p:cNvGrpSpPr/>
          <p:nvPr/>
        </p:nvGrpSpPr>
        <p:grpSpPr>
          <a:xfrm>
            <a:off x="848106" y="1546914"/>
            <a:ext cx="2945320" cy="1162785"/>
            <a:chOff x="848106" y="1546914"/>
            <a:chExt cx="2945320" cy="116278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91F646-0DF0-853E-A01F-6567181CF8C8}"/>
                </a:ext>
              </a:extLst>
            </p:cNvPr>
            <p:cNvSpPr/>
            <p:nvPr/>
          </p:nvSpPr>
          <p:spPr>
            <a:xfrm>
              <a:off x="848106" y="1546914"/>
              <a:ext cx="2945320" cy="1162785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00CDB36-5616-B1A2-2246-A4DFDFFE7543}"/>
                </a:ext>
              </a:extLst>
            </p:cNvPr>
            <p:cNvSpPr txBox="1"/>
            <p:nvPr/>
          </p:nvSpPr>
          <p:spPr>
            <a:xfrm>
              <a:off x="1399556" y="1912658"/>
              <a:ext cx="18264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b="1" u="sng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 emulsion</a:t>
              </a:r>
              <a:endParaRPr lang="zh-CN" altLang="en-US" u="sng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FA1840D-7B4F-E60D-417C-57637D69AC7E}"/>
              </a:ext>
            </a:extLst>
          </p:cNvPr>
          <p:cNvGrpSpPr/>
          <p:nvPr/>
        </p:nvGrpSpPr>
        <p:grpSpPr>
          <a:xfrm>
            <a:off x="840105" y="2759827"/>
            <a:ext cx="2945320" cy="1162785"/>
            <a:chOff x="840105" y="2759827"/>
            <a:chExt cx="2945320" cy="116278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3A5E105-AE3E-F19C-F7CD-69DD17B17DF1}"/>
                </a:ext>
              </a:extLst>
            </p:cNvPr>
            <p:cNvSpPr/>
            <p:nvPr/>
          </p:nvSpPr>
          <p:spPr>
            <a:xfrm>
              <a:off x="840105" y="2759827"/>
              <a:ext cx="2945320" cy="1162785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769C9C0-D416-7730-382A-0676BA326A90}"/>
                </a:ext>
              </a:extLst>
            </p:cNvPr>
            <p:cNvSpPr txBox="1"/>
            <p:nvPr/>
          </p:nvSpPr>
          <p:spPr>
            <a:xfrm>
              <a:off x="1300996" y="3079257"/>
              <a:ext cx="20395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b="1" u="sng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Multiple emulsion</a:t>
              </a:r>
              <a:endParaRPr lang="zh-CN" altLang="en-US" u="sng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30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32D99B-3029-A230-4EE7-CA05E43E250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3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6083664-CB14-9F49-EEB7-109EB17E3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" y="1745721"/>
            <a:ext cx="4531056" cy="219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7FFC8D-D6E6-4F4A-F162-A6896B9BC100}"/>
              </a:ext>
            </a:extLst>
          </p:cNvPr>
          <p:cNvSpPr txBox="1"/>
          <p:nvPr/>
        </p:nvSpPr>
        <p:spPr>
          <a:xfrm>
            <a:off x="197167" y="790123"/>
            <a:ext cx="4650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(W/O)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 impact on the 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etroleum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ndustry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50C1DC-3217-6BFC-A92A-A10185F97C03}"/>
              </a:ext>
            </a:extLst>
          </p:cNvPr>
          <p:cNvSpPr txBox="1"/>
          <p:nvPr/>
        </p:nvSpPr>
        <p:spPr>
          <a:xfrm>
            <a:off x="197167" y="4029862"/>
            <a:ext cx="4733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Upstream equipment for crude oil production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(2005)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D9B445-0348-4AA3-AF01-E294BA41E58D}"/>
              </a:ext>
            </a:extLst>
          </p:cNvPr>
          <p:cNvSpPr txBox="1"/>
          <p:nvPr/>
        </p:nvSpPr>
        <p:spPr>
          <a:xfrm>
            <a:off x="571501" y="4692585"/>
            <a:ext cx="43595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fraction of emulsion is crucial in various industries.</a:t>
            </a:r>
          </a:p>
          <a:p>
            <a:r>
              <a:rPr lang="en-US" altLang="zh-C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in-line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the volume fraction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75ACB573-9E90-E0DB-C4D1-DAA285D04EE5}"/>
              </a:ext>
            </a:extLst>
          </p:cNvPr>
          <p:cNvGrpSpPr/>
          <p:nvPr/>
        </p:nvGrpSpPr>
        <p:grpSpPr>
          <a:xfrm>
            <a:off x="19781" y="3129786"/>
            <a:ext cx="8927052" cy="2494336"/>
            <a:chOff x="19781" y="3129786"/>
            <a:chExt cx="8927052" cy="249433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1C4A724-B7F8-6A79-E97D-7944EDF14EFA}"/>
                </a:ext>
              </a:extLst>
            </p:cNvPr>
            <p:cNvGrpSpPr/>
            <p:nvPr/>
          </p:nvGrpSpPr>
          <p:grpSpPr>
            <a:xfrm>
              <a:off x="5510604" y="4608459"/>
              <a:ext cx="2700337" cy="1015663"/>
              <a:chOff x="5654040" y="4932177"/>
              <a:chExt cx="2700337" cy="1015663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3138BC-E490-2BBE-1ABB-4FD947686631}"/>
                  </a:ext>
                </a:extLst>
              </p:cNvPr>
              <p:cNvSpPr txBox="1"/>
              <p:nvPr/>
            </p:nvSpPr>
            <p:spPr>
              <a:xfrm>
                <a:off x="5654040" y="4932177"/>
                <a:ext cx="270033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conomic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ost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-Time Cost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-Efficiency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3360536-D33E-A0C3-8106-296649EE6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318" y="5015721"/>
                <a:ext cx="161925" cy="21805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76AD900C-5959-7A98-186B-40D4D54985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317" y="5343756"/>
                <a:ext cx="161925" cy="19250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A1E5E66-2F7C-4D07-44D6-4746A61C5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5554" y="5681440"/>
                <a:ext cx="166688" cy="2072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2" name="组合 1031">
              <a:extLst>
                <a:ext uri="{FF2B5EF4-FFF2-40B4-BE49-F238E27FC236}">
                  <a16:creationId xmlns:a16="http://schemas.microsoft.com/office/drawing/2014/main" id="{93079D3C-C52A-B39A-984A-BBECC4C6F752}"/>
                </a:ext>
              </a:extLst>
            </p:cNvPr>
            <p:cNvGrpSpPr/>
            <p:nvPr/>
          </p:nvGrpSpPr>
          <p:grpSpPr>
            <a:xfrm>
              <a:off x="19781" y="3129786"/>
              <a:ext cx="8927052" cy="1264315"/>
              <a:chOff x="19781" y="3129786"/>
              <a:chExt cx="8927052" cy="1264315"/>
            </a:xfrm>
          </p:grpSpPr>
          <p:grpSp>
            <p:nvGrpSpPr>
              <p:cNvPr id="1025" name="组合 1024">
                <a:extLst>
                  <a:ext uri="{FF2B5EF4-FFF2-40B4-BE49-F238E27FC236}">
                    <a16:creationId xmlns:a16="http://schemas.microsoft.com/office/drawing/2014/main" id="{F4D4C1ED-FBCD-5EFD-7173-C9C427921BB3}"/>
                  </a:ext>
                </a:extLst>
              </p:cNvPr>
              <p:cNvGrpSpPr/>
              <p:nvPr/>
            </p:nvGrpSpPr>
            <p:grpSpPr>
              <a:xfrm>
                <a:off x="19781" y="3129786"/>
                <a:ext cx="1119366" cy="888749"/>
                <a:chOff x="19781" y="3129786"/>
                <a:chExt cx="1119366" cy="88874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051F327-E86E-3AC5-98AE-5B881D62AB12}"/>
                    </a:ext>
                  </a:extLst>
                </p:cNvPr>
                <p:cNvSpPr/>
                <p:nvPr/>
              </p:nvSpPr>
              <p:spPr>
                <a:xfrm>
                  <a:off x="19781" y="3129786"/>
                  <a:ext cx="1047019" cy="88874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6AD07D7-9EAE-D78A-8B91-BA2673820411}"/>
                    </a:ext>
                  </a:extLst>
                </p:cNvPr>
                <p:cNvSpPr txBox="1"/>
                <p:nvPr/>
              </p:nvSpPr>
              <p:spPr>
                <a:xfrm>
                  <a:off x="684424" y="3674969"/>
                  <a:ext cx="4547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27" name="文本框 1026">
                <a:extLst>
                  <a:ext uri="{FF2B5EF4-FFF2-40B4-BE49-F238E27FC236}">
                    <a16:creationId xmlns:a16="http://schemas.microsoft.com/office/drawing/2014/main" id="{FE206400-C0C3-393F-CB27-289066A5DB16}"/>
                  </a:ext>
                </a:extLst>
              </p:cNvPr>
              <p:cNvSpPr txBox="1"/>
              <p:nvPr/>
            </p:nvSpPr>
            <p:spPr>
              <a:xfrm>
                <a:off x="5359820" y="3470771"/>
                <a:ext cx="35870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en-US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pressure drop in flowlines can be up 8 times higher than pure oil.</a:t>
                </a:r>
                <a:endParaRPr lang="zh-CN" altLang="en-US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DCD09FC5-EF34-09EE-A3FA-B35900F8C517}"/>
              </a:ext>
            </a:extLst>
          </p:cNvPr>
          <p:cNvGrpSpPr/>
          <p:nvPr/>
        </p:nvGrpSpPr>
        <p:grpSpPr>
          <a:xfrm>
            <a:off x="197167" y="2366961"/>
            <a:ext cx="8749666" cy="1769167"/>
            <a:chOff x="197167" y="2366961"/>
            <a:chExt cx="8749666" cy="1769167"/>
          </a:xfrm>
        </p:grpSpPr>
        <p:grpSp>
          <p:nvGrpSpPr>
            <p:cNvPr id="1024" name="组合 1023">
              <a:extLst>
                <a:ext uri="{FF2B5EF4-FFF2-40B4-BE49-F238E27FC236}">
                  <a16:creationId xmlns:a16="http://schemas.microsoft.com/office/drawing/2014/main" id="{0EC3897D-33BB-BC40-B5EA-289CD87833FB}"/>
                </a:ext>
              </a:extLst>
            </p:cNvPr>
            <p:cNvGrpSpPr/>
            <p:nvPr/>
          </p:nvGrpSpPr>
          <p:grpSpPr>
            <a:xfrm>
              <a:off x="197167" y="3001344"/>
              <a:ext cx="1603045" cy="1134784"/>
              <a:chOff x="197167" y="3001344"/>
              <a:chExt cx="1603045" cy="113478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0AA5703-5C2C-B02A-6AEB-E49127407635}"/>
                  </a:ext>
                </a:extLst>
              </p:cNvPr>
              <p:cNvSpPr/>
              <p:nvPr/>
            </p:nvSpPr>
            <p:spPr>
              <a:xfrm>
                <a:off x="197167" y="3001344"/>
                <a:ext cx="1515092" cy="113478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D30C9E-217B-FC00-9D43-4EBA19C945A4}"/>
                  </a:ext>
                </a:extLst>
              </p:cNvPr>
              <p:cNvSpPr txBox="1"/>
              <p:nvPr/>
            </p:nvSpPr>
            <p:spPr>
              <a:xfrm>
                <a:off x="1345489" y="3787746"/>
                <a:ext cx="454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8" name="文本框 1027">
              <a:extLst>
                <a:ext uri="{FF2B5EF4-FFF2-40B4-BE49-F238E27FC236}">
                  <a16:creationId xmlns:a16="http://schemas.microsoft.com/office/drawing/2014/main" id="{85E91920-67ED-1862-54C1-30DA54229B25}"/>
                </a:ext>
              </a:extLst>
            </p:cNvPr>
            <p:cNvSpPr txBox="1"/>
            <p:nvPr/>
          </p:nvSpPr>
          <p:spPr>
            <a:xfrm>
              <a:off x="5354999" y="2366961"/>
              <a:ext cx="35918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increasing in corrosion rate and scaling (due to the salt content in the formation of water).</a:t>
              </a:r>
            </a:p>
          </p:txBody>
        </p: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59113748-F1AD-9C1F-ED13-0604F2C3CD63}"/>
              </a:ext>
            </a:extLst>
          </p:cNvPr>
          <p:cNvGrpSpPr/>
          <p:nvPr/>
        </p:nvGrpSpPr>
        <p:grpSpPr>
          <a:xfrm>
            <a:off x="3144798" y="1454964"/>
            <a:ext cx="5802035" cy="2583199"/>
            <a:chOff x="3144798" y="1454964"/>
            <a:chExt cx="5802035" cy="258319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A23D908-397B-4C61-96C7-FF54B86234EC}"/>
                </a:ext>
              </a:extLst>
            </p:cNvPr>
            <p:cNvGrpSpPr/>
            <p:nvPr/>
          </p:nvGrpSpPr>
          <p:grpSpPr>
            <a:xfrm>
              <a:off x="3144798" y="2903379"/>
              <a:ext cx="942381" cy="1134784"/>
              <a:chOff x="3179085" y="2883756"/>
              <a:chExt cx="942381" cy="113478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777E19A-0FC7-AB4E-D52D-4F7CF7F46149}"/>
                  </a:ext>
                </a:extLst>
              </p:cNvPr>
              <p:cNvSpPr/>
              <p:nvPr/>
            </p:nvSpPr>
            <p:spPr>
              <a:xfrm>
                <a:off x="3179085" y="2883756"/>
                <a:ext cx="823318" cy="113478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8F8A093-EDB4-FD2E-B0E5-8603E36CCBDD}"/>
                  </a:ext>
                </a:extLst>
              </p:cNvPr>
              <p:cNvSpPr txBox="1"/>
              <p:nvPr/>
            </p:nvSpPr>
            <p:spPr>
              <a:xfrm>
                <a:off x="3666743" y="3638973"/>
                <a:ext cx="454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249A2F7A-31C3-15A2-52B1-F3ABCBE000E8}"/>
                </a:ext>
              </a:extLst>
            </p:cNvPr>
            <p:cNvSpPr txBox="1"/>
            <p:nvPr/>
          </p:nvSpPr>
          <p:spPr>
            <a:xfrm>
              <a:off x="5354999" y="1454964"/>
              <a:ext cx="359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0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1) 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retention time in the separator is extended to 3 times than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pure oil.</a:t>
              </a:r>
              <a:endPara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DB25E6-680E-E73A-598B-B058FF368542}"/>
              </a:ext>
            </a:extLst>
          </p:cNvPr>
          <p:cNvGrpSpPr/>
          <p:nvPr/>
        </p:nvGrpSpPr>
        <p:grpSpPr>
          <a:xfrm>
            <a:off x="3155856" y="1706107"/>
            <a:ext cx="2020030" cy="1722893"/>
            <a:chOff x="3179086" y="2047352"/>
            <a:chExt cx="2020030" cy="131878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ACC24F-8DE3-7219-5C98-A4C791BFD410}"/>
                </a:ext>
              </a:extLst>
            </p:cNvPr>
            <p:cNvSpPr txBox="1"/>
            <p:nvPr/>
          </p:nvSpPr>
          <p:spPr>
            <a:xfrm>
              <a:off x="3179086" y="2047352"/>
              <a:ext cx="2020030" cy="1107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emulsification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Hopes to drop the volume fraction below 1%</a:t>
              </a:r>
            </a:p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Fink (2015)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0BFE8DC-C6E1-200B-3F96-B891DE40F967}"/>
                </a:ext>
              </a:extLst>
            </p:cNvPr>
            <p:cNvCxnSpPr>
              <a:cxnSpLocks/>
            </p:cNvCxnSpPr>
            <p:nvPr/>
          </p:nvCxnSpPr>
          <p:spPr>
            <a:xfrm>
              <a:off x="4189101" y="3137102"/>
              <a:ext cx="0" cy="229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59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1997804-88CD-D2AE-174D-ECA52F19855D}"/>
                  </a:ext>
                </a:extLst>
              </p:cNvPr>
              <p:cNvSpPr txBox="1"/>
              <p:nvPr/>
            </p:nvSpPr>
            <p:spPr>
              <a:xfrm>
                <a:off x="5285470" y="3109582"/>
                <a:ext cx="265210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droplets exhibit no deformation and maintain a  spherical shape.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related to the droplet size distribution.</a:t>
                </a:r>
              </a:p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1997804-88CD-D2AE-174D-ECA52F19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470" y="3109582"/>
                <a:ext cx="2652106" cy="1569660"/>
              </a:xfrm>
              <a:prstGeom prst="rect">
                <a:avLst/>
              </a:prstGeom>
              <a:blipFill>
                <a:blip r:embed="rId2"/>
                <a:stretch>
                  <a:fillRect t="-1163" r="-2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图片 59">
            <a:extLst>
              <a:ext uri="{FF2B5EF4-FFF2-40B4-BE49-F238E27FC236}">
                <a16:creationId xmlns:a16="http://schemas.microsoft.com/office/drawing/2014/main" id="{5A1D6998-C704-3C96-9901-65A432157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6" t="23534" r="24020" b="29551"/>
          <a:stretch/>
        </p:blipFill>
        <p:spPr>
          <a:xfrm>
            <a:off x="5273959" y="1153501"/>
            <a:ext cx="2624097" cy="1981800"/>
          </a:xfrm>
          <a:prstGeom prst="rect">
            <a:avLst/>
          </a:prstGeom>
        </p:spPr>
      </p:pic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32D99B-3029-A230-4EE7-CA05E43E250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4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74231E-876C-DEE9-553D-CA68DF98BD49}"/>
              </a:ext>
            </a:extLst>
          </p:cNvPr>
          <p:cNvSpPr txBox="1"/>
          <p:nvPr/>
        </p:nvSpPr>
        <p:spPr>
          <a:xfrm>
            <a:off x="1137374" y="604645"/>
            <a:ext cx="3691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Two-parameter Viscosity Model of Emulsion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561B7-46A0-AF8B-27BD-0C021C6610FC}"/>
              </a:ext>
            </a:extLst>
          </p:cNvPr>
          <p:cNvSpPr txBox="1"/>
          <p:nvPr/>
        </p:nvSpPr>
        <p:spPr>
          <a:xfrm>
            <a:off x="3217723" y="1697266"/>
            <a:ext cx="166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, Pal (2001)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0E8-021A-85C7-921B-422903CD9AAB}"/>
                  </a:ext>
                </a:extLst>
              </p:cNvPr>
              <p:cNvSpPr txBox="1"/>
              <p:nvPr/>
            </p:nvSpPr>
            <p:spPr>
              <a:xfrm>
                <a:off x="527595" y="1402223"/>
                <a:ext cx="2767552" cy="769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0E8-021A-85C7-921B-422903CD9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5" y="1402223"/>
                <a:ext cx="2767552" cy="76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1D3B41-CC0E-3548-B386-5F6444BAACB5}"/>
                  </a:ext>
                </a:extLst>
              </p:cNvPr>
              <p:cNvSpPr txBox="1"/>
              <p:nvPr/>
            </p:nvSpPr>
            <p:spPr>
              <a:xfrm>
                <a:off x="527595" y="2284088"/>
                <a:ext cx="4103079" cy="1456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𝑒𝑚𝑢𝑙𝑖𝑠𝑜𝑛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𝑤𝑎𝑡𝑒𝑟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water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fraction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packing volume fraction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1D3B41-CC0E-3548-B386-5F6444BA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5" y="2284088"/>
                <a:ext cx="4103079" cy="1456553"/>
              </a:xfrm>
              <a:prstGeom prst="rect">
                <a:avLst/>
              </a:prstGeom>
              <a:blipFill>
                <a:blip r:embed="rId6"/>
                <a:stretch>
                  <a:fillRect l="-1040" b="-4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0FD570B1-1FCD-5460-652E-04E29CEF3142}"/>
              </a:ext>
            </a:extLst>
          </p:cNvPr>
          <p:cNvGrpSpPr/>
          <p:nvPr/>
        </p:nvGrpSpPr>
        <p:grpSpPr>
          <a:xfrm>
            <a:off x="554879" y="3923317"/>
            <a:ext cx="7751527" cy="2684900"/>
            <a:chOff x="582472" y="3906158"/>
            <a:chExt cx="7751527" cy="268490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121FB58-0DD3-40B6-2DE6-5913AABFECDD}"/>
                </a:ext>
              </a:extLst>
            </p:cNvPr>
            <p:cNvGrpSpPr/>
            <p:nvPr/>
          </p:nvGrpSpPr>
          <p:grpSpPr>
            <a:xfrm>
              <a:off x="582472" y="3906158"/>
              <a:ext cx="7751527" cy="2277698"/>
              <a:chOff x="272436" y="4352962"/>
              <a:chExt cx="8057035" cy="2367468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7CEC53A2-1C44-BF6A-2905-60E6721E8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563" y="4372097"/>
                <a:ext cx="3346795" cy="2330290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8199DC6E-8F90-DEE6-9C2F-C7946CC808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2130"/>
              <a:stretch/>
            </p:blipFill>
            <p:spPr>
              <a:xfrm>
                <a:off x="3673377" y="4352962"/>
                <a:ext cx="2950900" cy="2367468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550A01E2-36E6-41F0-6E5F-CEB78567C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3929" y="4357454"/>
                <a:ext cx="1725542" cy="2330809"/>
              </a:xfrm>
              <a:prstGeom prst="rect">
                <a:avLst/>
              </a:prstGeom>
            </p:spPr>
          </p:pic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3315536-5C38-2D94-515D-3947ED0FC5BF}"/>
                  </a:ext>
                </a:extLst>
              </p:cNvPr>
              <p:cNvSpPr txBox="1"/>
              <p:nvPr/>
            </p:nvSpPr>
            <p:spPr>
              <a:xfrm>
                <a:off x="1611328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[1]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29DD8C1-5E95-4A5E-96CC-B8A708A74A6D}"/>
                  </a:ext>
                </a:extLst>
              </p:cNvPr>
              <p:cNvSpPr txBox="1"/>
              <p:nvPr/>
            </p:nvSpPr>
            <p:spPr>
              <a:xfrm>
                <a:off x="3122599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[2]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文本框 70">
                <a:extLst>
                  <a:ext uri="{FF2B5EF4-FFF2-40B4-BE49-F238E27FC236}">
                    <a16:creationId xmlns:a16="http://schemas.microsoft.com/office/drawing/2014/main" id="{A78709D7-CC7F-B73A-86B7-FE505297FDF8}"/>
                  </a:ext>
                </a:extLst>
              </p:cNvPr>
              <p:cNvSpPr txBox="1"/>
              <p:nvPr/>
            </p:nvSpPr>
            <p:spPr>
              <a:xfrm>
                <a:off x="4662287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[3]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文本框 70">
                <a:extLst>
                  <a:ext uri="{FF2B5EF4-FFF2-40B4-BE49-F238E27FC236}">
                    <a16:creationId xmlns:a16="http://schemas.microsoft.com/office/drawing/2014/main" id="{8F8699C0-B862-B685-C68D-CEB76DA4DEA1}"/>
                  </a:ext>
                </a:extLst>
              </p:cNvPr>
              <p:cNvSpPr txBox="1"/>
              <p:nvPr/>
            </p:nvSpPr>
            <p:spPr>
              <a:xfrm>
                <a:off x="6085413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[4]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文本框 70">
                <a:extLst>
                  <a:ext uri="{FF2B5EF4-FFF2-40B4-BE49-F238E27FC236}">
                    <a16:creationId xmlns:a16="http://schemas.microsoft.com/office/drawing/2014/main" id="{8B458224-53F8-A82D-ECB2-76BF085192F7}"/>
                  </a:ext>
                </a:extLst>
              </p:cNvPr>
              <p:cNvSpPr txBox="1"/>
              <p:nvPr/>
            </p:nvSpPr>
            <p:spPr>
              <a:xfrm>
                <a:off x="7678412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[5]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E59748D-C178-20F3-74A7-2A359C837D89}"/>
                  </a:ext>
                </a:extLst>
              </p:cNvPr>
              <p:cNvSpPr/>
              <p:nvPr/>
            </p:nvSpPr>
            <p:spPr>
              <a:xfrm>
                <a:off x="272436" y="4352962"/>
                <a:ext cx="33756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E3073EB-926F-7476-1F9D-F7908333F08A}"/>
                </a:ext>
              </a:extLst>
            </p:cNvPr>
            <p:cNvSpPr txBox="1"/>
            <p:nvPr/>
          </p:nvSpPr>
          <p:spPr>
            <a:xfrm>
              <a:off x="1064353" y="6067838"/>
              <a:ext cx="70458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Comparison between the experimental data and the predictions </a:t>
              </a: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two-parameter model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 (2001)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F2377C-CD42-F052-2535-651976C04AE1}"/>
              </a:ext>
            </a:extLst>
          </p:cNvPr>
          <p:cNvGrpSpPr/>
          <p:nvPr/>
        </p:nvGrpSpPr>
        <p:grpSpPr>
          <a:xfrm>
            <a:off x="2279514" y="616390"/>
            <a:ext cx="6074863" cy="3275980"/>
            <a:chOff x="2295197" y="601847"/>
            <a:chExt cx="6074863" cy="3275980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213EAEB-52CD-BD9D-D8A6-FA2AA2336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8548" y="2073363"/>
              <a:ext cx="0" cy="347345"/>
            </a:xfrm>
            <a:prstGeom prst="straightConnector1">
              <a:avLst/>
            </a:prstGeom>
            <a:ln w="76200" cap="rnd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EF34EA6-AD29-65D8-905A-701596B9EF90}"/>
                </a:ext>
              </a:extLst>
            </p:cNvPr>
            <p:cNvGrpSpPr/>
            <p:nvPr/>
          </p:nvGrpSpPr>
          <p:grpSpPr>
            <a:xfrm>
              <a:off x="2295197" y="601847"/>
              <a:ext cx="6074863" cy="3275980"/>
              <a:chOff x="2295197" y="601847"/>
              <a:chExt cx="6074863" cy="327598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5963FAC-B7A0-F7D9-F85D-5E3F4B5FD6E2}"/>
                  </a:ext>
                </a:extLst>
              </p:cNvPr>
              <p:cNvGrpSpPr/>
              <p:nvPr/>
            </p:nvGrpSpPr>
            <p:grpSpPr>
              <a:xfrm>
                <a:off x="4881850" y="601847"/>
                <a:ext cx="3488210" cy="3275980"/>
                <a:chOff x="5212080" y="453338"/>
                <a:chExt cx="3488210" cy="3275980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6CED3B93-1243-BC77-9C06-6F05AE305EEC}"/>
                    </a:ext>
                  </a:extLst>
                </p:cNvPr>
                <p:cNvGrpSpPr/>
                <p:nvPr/>
              </p:nvGrpSpPr>
              <p:grpSpPr>
                <a:xfrm>
                  <a:off x="5212080" y="453338"/>
                  <a:ext cx="3488210" cy="3275980"/>
                  <a:chOff x="5148827" y="504205"/>
                  <a:chExt cx="3305488" cy="3328162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4308A5CD-93BE-4225-7C3E-11213691CF86}"/>
                      </a:ext>
                    </a:extLst>
                  </p:cNvPr>
                  <p:cNvSpPr/>
                  <p:nvPr/>
                </p:nvSpPr>
                <p:spPr>
                  <a:xfrm>
                    <a:off x="5148827" y="504205"/>
                    <a:ext cx="3305488" cy="332816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B162F8B-43E2-0807-673C-00833139F408}"/>
                      </a:ext>
                    </a:extLst>
                  </p:cNvPr>
                  <p:cNvSpPr txBox="1"/>
                  <p:nvPr/>
                </p:nvSpPr>
                <p:spPr>
                  <a:xfrm>
                    <a:off x="5391715" y="504205"/>
                    <a:ext cx="248664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*Particle Suspension</a:t>
                    </a: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97EA8CFD-A647-D259-E44F-165A3D425FF8}"/>
                      </a:ext>
                    </a:extLst>
                  </p:cNvPr>
                  <p:cNvSpPr txBox="1"/>
                  <p:nvPr/>
                </p:nvSpPr>
                <p:spPr>
                  <a:xfrm>
                    <a:off x="5576710" y="1744202"/>
                    <a:ext cx="22540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r>
                      <a:rPr lang="en-US" altLang="zh-CN" dirty="0"/>
                      <a:t>-</a:t>
                    </a:r>
                    <a:r>
                      <a:rPr lang="zh-CN" altLang="en-US" dirty="0"/>
                      <a:t>Mooney </a:t>
                    </a:r>
                    <a:r>
                      <a:rPr lang="en-US" altLang="zh-CN" dirty="0"/>
                      <a:t>E</a:t>
                    </a:r>
                    <a:r>
                      <a:rPr lang="zh-CN" altLang="en-US" dirty="0"/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</a:rPr>
                      <a:t>[1]</a:t>
                    </a:r>
                    <a:endParaRPr lang="zh-CN" altLang="en-US" b="1" dirty="0">
                      <a:solidFill>
                        <a:srgbClr val="C00000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文本框 15">
                        <a:extLst>
                          <a:ext uri="{FF2B5EF4-FFF2-40B4-BE49-F238E27FC236}">
                            <a16:creationId xmlns:a16="http://schemas.microsoft.com/office/drawing/2014/main" id="{DB78F792-67DD-82A9-5D33-F86F1DB8FD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3143" y="921439"/>
                        <a:ext cx="146483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文本框 26">
                        <a:extLst>
                          <a:ext uri="{FF2B5EF4-FFF2-40B4-BE49-F238E27FC236}">
                            <a16:creationId xmlns:a16="http://schemas.microsoft.com/office/drawing/2014/main" id="{80B2D845-A69F-2953-4EA7-5B3CFD41BF1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13143" y="921439"/>
                        <a:ext cx="1464833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787" t="-2174" b="-326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2CCC14AE-2881-BE85-505B-7782831AEE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406" y="1242869"/>
                    <a:ext cx="947570" cy="0"/>
                  </a:xfrm>
                  <a:prstGeom prst="line">
                    <a:avLst/>
                  </a:prstGeom>
                  <a:ln w="28575">
                    <a:solidFill>
                      <a:schemeClr val="accent2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箭头连接符 18">
                    <a:extLst>
                      <a:ext uri="{FF2B5EF4-FFF2-40B4-BE49-F238E27FC236}">
                        <a16:creationId xmlns:a16="http://schemas.microsoft.com/office/drawing/2014/main" id="{D621FF27-6BB9-DB2E-0761-770229F88F58}"/>
                      </a:ext>
                    </a:extLst>
                  </p:cNvPr>
                  <p:cNvCxnSpPr/>
                  <p:nvPr/>
                </p:nvCxnSpPr>
                <p:spPr>
                  <a:xfrm>
                    <a:off x="6677084" y="1242869"/>
                    <a:ext cx="0" cy="167243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6A34D7B8-93C0-52B3-BEE8-C22947301056}"/>
                      </a:ext>
                    </a:extLst>
                  </p:cNvPr>
                  <p:cNvSpPr txBox="1"/>
                  <p:nvPr/>
                </p:nvSpPr>
                <p:spPr>
                  <a:xfrm>
                    <a:off x="5576710" y="2062882"/>
                    <a:ext cx="2720736" cy="6566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Krieger and Dougherty   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[2]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5699877E-6B48-C01A-63E4-38AC4A47E85D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964" y="2666884"/>
                    <a:ext cx="209209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Eilers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[3]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50E492E6-8ADE-8ECA-E476-FE80E68F19B4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964" y="2970781"/>
                    <a:ext cx="2432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Roscoe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[4]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84DBF0F-F265-B6FB-A435-B24E7DF84EAE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963" y="3290731"/>
                    <a:ext cx="254321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fr-FR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-Chong et al. Equation </a:t>
                    </a:r>
                    <a:r>
                      <a:rPr lang="fr-FR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[5]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3B67BDC-EE94-FB65-4E77-8ACB2C3D81E2}"/>
                    </a:ext>
                  </a:extLst>
                </p:cNvPr>
                <p:cNvSpPr txBox="1"/>
                <p:nvPr/>
              </p:nvSpPr>
              <p:spPr>
                <a:xfrm>
                  <a:off x="5604189" y="1312767"/>
                  <a:ext cx="24471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Two-Parameter Equations</a:t>
                  </a:r>
                </a:p>
              </p:txBody>
            </p:sp>
          </p:grp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B359862-F209-A478-BB84-AF040C363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197" y="2046490"/>
                <a:ext cx="999950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4A20349-09AE-CC7E-90A9-4F1C5CE048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548" y="2420708"/>
                <a:ext cx="2089842" cy="0"/>
              </a:xfrm>
              <a:prstGeom prst="line">
                <a:avLst/>
              </a:prstGeom>
              <a:ln w="76200" cap="rnd">
                <a:solidFill>
                  <a:schemeClr val="accent2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38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32D99B-3029-A230-4EE7-CA05E43E250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5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C68D16-D809-69C4-CEE8-32B4F3595FF3}"/>
              </a:ext>
            </a:extLst>
          </p:cNvPr>
          <p:cNvSpPr txBox="1"/>
          <p:nvPr/>
        </p:nvSpPr>
        <p:spPr>
          <a:xfrm>
            <a:off x="1172650" y="562535"/>
            <a:ext cx="37297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presence of only two droplet sizes in emulsion.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40534E-AD60-F1EF-6049-52759BC5FD1D}"/>
              </a:ext>
            </a:extLst>
          </p:cNvPr>
          <p:cNvSpPr txBox="1"/>
          <p:nvPr/>
        </p:nvSpPr>
        <p:spPr>
          <a:xfrm>
            <a:off x="233362" y="1200864"/>
            <a:ext cx="4105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droplets size ratio (diameter) between large and small droplets is 5:1 and 20:1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7E88A61-13ED-F969-9060-0D9389C99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19223" r="23343" b="26372"/>
          <a:stretch/>
        </p:blipFill>
        <p:spPr>
          <a:xfrm>
            <a:off x="5872064" y="575509"/>
            <a:ext cx="1979438" cy="1448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6B7E99-DCC9-95AE-B223-4313A7D6B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39" y="2189436"/>
            <a:ext cx="6979799" cy="39856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4836BC-5652-996A-9B84-0125C61BA9FF}"/>
              </a:ext>
            </a:extLst>
          </p:cNvPr>
          <p:cNvSpPr txBox="1"/>
          <p:nvPr/>
        </p:nvSpPr>
        <p:spPr>
          <a:xfrm>
            <a:off x="1963333" y="6038916"/>
            <a:ext cx="5281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volume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faction</a:t>
            </a:r>
            <a:r>
              <a:rPr lang="en-US" altLang="zh-C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droplet size distribution, and relative viscosity.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A02422E-6CBD-0263-044A-347928ABB35C}"/>
              </a:ext>
            </a:extLst>
          </p:cNvPr>
          <p:cNvGrpSpPr/>
          <p:nvPr/>
        </p:nvGrpSpPr>
        <p:grpSpPr>
          <a:xfrm>
            <a:off x="4604138" y="595226"/>
            <a:ext cx="4272207" cy="1535275"/>
            <a:chOff x="4435548" y="560814"/>
            <a:chExt cx="4272207" cy="15352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59E07B0-7E09-509B-5F73-54A3D272DC7A}"/>
                </a:ext>
              </a:extLst>
            </p:cNvPr>
            <p:cNvSpPr/>
            <p:nvPr/>
          </p:nvSpPr>
          <p:spPr>
            <a:xfrm>
              <a:off x="4435548" y="560814"/>
              <a:ext cx="4272207" cy="153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0D1AD4C-B0DA-1156-6A67-5649AA0A3B31}"/>
                    </a:ext>
                  </a:extLst>
                </p:cNvPr>
                <p:cNvSpPr txBox="1"/>
                <p:nvPr/>
              </p:nvSpPr>
              <p:spPr>
                <a:xfrm>
                  <a:off x="4708453" y="772448"/>
                  <a:ext cx="386710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i="0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relative viscosity is nearly independent of the droplet size distribution when the </a:t>
                  </a:r>
                  <a14:m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𝝓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𝟑𝟎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en-US" altLang="zh-CN" sz="2000" b="1" i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a14:m>
                  <a:endPara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0D1AD4C-B0DA-1156-6A67-5649AA0A3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453" y="772448"/>
                  <a:ext cx="3867104" cy="1015663"/>
                </a:xfrm>
                <a:prstGeom prst="rect">
                  <a:avLst/>
                </a:prstGeom>
                <a:blipFill>
                  <a:blip r:embed="rId6"/>
                  <a:stretch>
                    <a:fillRect l="-1575" t="-3614" b="-10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F26F7B-7A85-AB7B-8C83-F38A67C74EF1}"/>
                  </a:ext>
                </a:extLst>
              </p:cNvPr>
              <p:cNvSpPr txBox="1"/>
              <p:nvPr/>
            </p:nvSpPr>
            <p:spPr>
              <a:xfrm>
                <a:off x="329421" y="176618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water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oil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F26F7B-7A85-AB7B-8C83-F38A67C74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1" y="1766181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 t="-118333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32D99B-3029-A230-4EE7-CA05E43E250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6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804E2-6E6C-41A9-50C6-40AB51857E98}"/>
                  </a:ext>
                </a:extLst>
              </p:cNvPr>
              <p:cNvSpPr txBox="1"/>
              <p:nvPr/>
            </p:nvSpPr>
            <p:spPr>
              <a:xfrm>
                <a:off x="392430" y="1335163"/>
                <a:ext cx="43183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nst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=0.637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804E2-6E6C-41A9-50C6-40AB51857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" y="1335163"/>
                <a:ext cx="4318322" cy="461665"/>
              </a:xfrm>
              <a:prstGeom prst="rect">
                <a:avLst/>
              </a:prstGeom>
              <a:blipFill>
                <a:blip r:embed="rId3"/>
                <a:stretch>
                  <a:fillRect l="-282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E8981-9315-F612-C257-B715118A0555}"/>
                  </a:ext>
                </a:extLst>
              </p:cNvPr>
              <p:cNvSpPr txBox="1"/>
              <p:nvPr/>
            </p:nvSpPr>
            <p:spPr>
              <a:xfrm>
                <a:off x="233362" y="2311522"/>
                <a:ext cx="2985689" cy="855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E8981-9315-F612-C257-B715118A0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2" y="2311522"/>
                <a:ext cx="2985689" cy="855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0F1BF8-CAED-D63D-D835-3BC81B368CAB}"/>
              </a:ext>
            </a:extLst>
          </p:cNvPr>
          <p:cNvCxnSpPr>
            <a:cxnSpLocks/>
          </p:cNvCxnSpPr>
          <p:nvPr/>
        </p:nvCxnSpPr>
        <p:spPr>
          <a:xfrm>
            <a:off x="2462477" y="1871229"/>
            <a:ext cx="0" cy="51954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AEAF27D-10FB-2F09-0371-75EAB673B68E}"/>
              </a:ext>
            </a:extLst>
          </p:cNvPr>
          <p:cNvSpPr txBox="1"/>
          <p:nvPr/>
        </p:nvSpPr>
        <p:spPr>
          <a:xfrm>
            <a:off x="316230" y="862724"/>
            <a:ext cx="5444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etting the droplet size to be a constant.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7FE89788-01D8-63BA-6C7E-393237F682DC}"/>
              </a:ext>
            </a:extLst>
          </p:cNvPr>
          <p:cNvSpPr/>
          <p:nvPr/>
        </p:nvSpPr>
        <p:spPr>
          <a:xfrm>
            <a:off x="2567793" y="2528180"/>
            <a:ext cx="607036" cy="627499"/>
          </a:xfrm>
          <a:prstGeom prst="mathMultiply">
            <a:avLst>
              <a:gd name="adj1" fmla="val 45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EA5868-9C54-C2F9-80ED-D8AB136636C6}"/>
              </a:ext>
            </a:extLst>
          </p:cNvPr>
          <p:cNvSpPr/>
          <p:nvPr/>
        </p:nvSpPr>
        <p:spPr>
          <a:xfrm>
            <a:off x="4244339" y="2370018"/>
            <a:ext cx="2529841" cy="898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607C0-56C8-4E68-E559-2442B98BE8E9}"/>
                  </a:ext>
                </a:extLst>
              </p:cNvPr>
              <p:cNvSpPr txBox="1"/>
              <p:nvPr/>
            </p:nvSpPr>
            <p:spPr>
              <a:xfrm>
                <a:off x="4338320" y="2586052"/>
                <a:ext cx="23418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607C0-56C8-4E68-E559-2442B98BE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320" y="2586052"/>
                <a:ext cx="234188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9B6CB7B-AD4E-D59E-712C-D897E9C31290}"/>
              </a:ext>
            </a:extLst>
          </p:cNvPr>
          <p:cNvCxnSpPr>
            <a:cxnSpLocks/>
          </p:cNvCxnSpPr>
          <p:nvPr/>
        </p:nvCxnSpPr>
        <p:spPr>
          <a:xfrm>
            <a:off x="3277817" y="2816884"/>
            <a:ext cx="84460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726F6DC-BFDB-C926-B3DA-0C84AAE2536D}"/>
              </a:ext>
            </a:extLst>
          </p:cNvPr>
          <p:cNvSpPr txBox="1"/>
          <p:nvPr/>
        </p:nvSpPr>
        <p:spPr>
          <a:xfrm>
            <a:off x="382040" y="3479872"/>
            <a:ext cx="270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Unsteady Flow Information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4A651B-A10C-C4DC-9433-7B75BF9126EF}"/>
                  </a:ext>
                </a:extLst>
              </p:cNvPr>
              <p:cNvSpPr txBox="1"/>
              <p:nvPr/>
            </p:nvSpPr>
            <p:spPr>
              <a:xfrm>
                <a:off x="-99864" y="4585766"/>
                <a:ext cx="36719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Viscosity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4A651B-A10C-C4DC-9433-7B75BF912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4" y="4585766"/>
                <a:ext cx="3671912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4C452F2C-B3B4-90DC-E001-DDD2C3D12268}"/>
              </a:ext>
            </a:extLst>
          </p:cNvPr>
          <p:cNvSpPr txBox="1"/>
          <p:nvPr/>
        </p:nvSpPr>
        <p:spPr>
          <a:xfrm>
            <a:off x="3100534" y="3543729"/>
            <a:ext cx="21369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ultrasonic velocity profiling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(in-line)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2E7BDF-4AE2-8F46-79A3-F4E2FB2EE647}"/>
                  </a:ext>
                </a:extLst>
              </p:cNvPr>
              <p:cNvSpPr txBox="1"/>
              <p:nvPr/>
            </p:nvSpPr>
            <p:spPr>
              <a:xfrm>
                <a:off x="-99865" y="5835237"/>
                <a:ext cx="3671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Fraction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2E7BDF-4AE2-8F46-79A3-F4E2FB2EE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5" y="5835237"/>
                <a:ext cx="3671914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274A5CC-1EFE-5F26-D922-C223C15F9DDB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736092" y="4310869"/>
            <a:ext cx="0" cy="27489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C7A0C20-CBF0-D258-EE1E-687568591C0A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1736092" y="5047431"/>
            <a:ext cx="0" cy="78780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DEA27FB7-E556-2B99-DE36-E454C7A8169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92" t="1323" b="1"/>
          <a:stretch/>
        </p:blipFill>
        <p:spPr>
          <a:xfrm>
            <a:off x="5571954" y="3483011"/>
            <a:ext cx="2603215" cy="1752141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5C8F4C-95EA-DE85-B46E-5EFA0F328209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766060" y="3897672"/>
            <a:ext cx="3344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8F67CE5-72F7-7BB7-1D9E-6BCE027D0341}"/>
              </a:ext>
            </a:extLst>
          </p:cNvPr>
          <p:cNvSpPr txBox="1"/>
          <p:nvPr/>
        </p:nvSpPr>
        <p:spPr>
          <a:xfrm>
            <a:off x="5423699" y="5126269"/>
            <a:ext cx="289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Tasaka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(2021)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72EF3A-84BF-D88F-EB47-2153B6DCE63C}"/>
              </a:ext>
            </a:extLst>
          </p:cNvPr>
          <p:cNvSpPr/>
          <p:nvPr/>
        </p:nvSpPr>
        <p:spPr>
          <a:xfrm>
            <a:off x="323096" y="4608168"/>
            <a:ext cx="2851734" cy="1752140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9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32D99B-3029-A230-4EE7-CA05E43E250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7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F0B0D-4503-9C3F-C8FD-CD9606F5E101}"/>
                  </a:ext>
                </a:extLst>
              </p:cNvPr>
              <p:cNvSpPr txBox="1"/>
              <p:nvPr/>
            </p:nvSpPr>
            <p:spPr>
              <a:xfrm>
                <a:off x="233362" y="2384634"/>
                <a:ext cx="3988321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+5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2+5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0.637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F0B0D-4503-9C3F-C8FD-CD9606F5E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2" y="2384634"/>
                <a:ext cx="3988321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5B401FE-97BD-6137-A71A-438760D90C24}"/>
              </a:ext>
            </a:extLst>
          </p:cNvPr>
          <p:cNvSpPr txBox="1"/>
          <p:nvPr/>
        </p:nvSpPr>
        <p:spPr>
          <a:xfrm>
            <a:off x="392430" y="889013"/>
            <a:ext cx="4630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by Roscoe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B37FC7-A959-3002-5B48-A2C9DA0CCEE7}"/>
                  </a:ext>
                </a:extLst>
              </p:cNvPr>
              <p:cNvSpPr txBox="1"/>
              <p:nvPr/>
            </p:nvSpPr>
            <p:spPr>
              <a:xfrm>
                <a:off x="340603" y="1288462"/>
                <a:ext cx="4235477" cy="861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B37FC7-A959-3002-5B48-A2C9DA0CC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3" y="1288462"/>
                <a:ext cx="4235477" cy="86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1D1013C-708F-D666-E8E2-5672DB4BF5A9}"/>
              </a:ext>
            </a:extLst>
          </p:cNvPr>
          <p:cNvCxnSpPr>
            <a:cxnSpLocks/>
          </p:cNvCxnSpPr>
          <p:nvPr/>
        </p:nvCxnSpPr>
        <p:spPr>
          <a:xfrm>
            <a:off x="1832303" y="2150301"/>
            <a:ext cx="0" cy="3014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22006B8E-2275-2120-821B-772E43498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3867578"/>
            <a:ext cx="7912418" cy="241512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3377933-15C1-79DC-81F2-A56F7A414C6A}"/>
              </a:ext>
            </a:extLst>
          </p:cNvPr>
          <p:cNvSpPr txBox="1"/>
          <p:nvPr/>
        </p:nvSpPr>
        <p:spPr>
          <a:xfrm>
            <a:off x="1792129" y="6060975"/>
            <a:ext cx="5535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 of emulsion viscosity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zh-C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USR.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87239CA-F017-E52E-80A4-AF3C6B5A5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98" y="541689"/>
            <a:ext cx="4125881" cy="31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5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5F553FAD-58C2-D128-82A5-CCBCEEFF3EF7}"/>
              </a:ext>
            </a:extLst>
          </p:cNvPr>
          <p:cNvGrpSpPr/>
          <p:nvPr/>
        </p:nvGrpSpPr>
        <p:grpSpPr>
          <a:xfrm>
            <a:off x="1737360" y="982980"/>
            <a:ext cx="5574966" cy="4213860"/>
            <a:chOff x="1737360" y="982980"/>
            <a:chExt cx="5574966" cy="421386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D8F2194-F641-ED5D-9778-F9EB79FFB23A}"/>
                </a:ext>
              </a:extLst>
            </p:cNvPr>
            <p:cNvGrpSpPr/>
            <p:nvPr/>
          </p:nvGrpSpPr>
          <p:grpSpPr>
            <a:xfrm>
              <a:off x="1737360" y="982980"/>
              <a:ext cx="5574966" cy="4213860"/>
              <a:chOff x="1737360" y="982980"/>
              <a:chExt cx="5574966" cy="421386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FE8CDE-F2FF-94F3-1FC4-9D694980C7C3}"/>
                  </a:ext>
                </a:extLst>
              </p:cNvPr>
              <p:cNvSpPr/>
              <p:nvPr/>
            </p:nvSpPr>
            <p:spPr>
              <a:xfrm>
                <a:off x="3101340" y="1851660"/>
                <a:ext cx="2758440" cy="20574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3329940" y="20421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9B055CE-C405-4D6D-E981-ED8372D31637}"/>
                  </a:ext>
                </a:extLst>
              </p:cNvPr>
              <p:cNvSpPr/>
              <p:nvPr/>
            </p:nvSpPr>
            <p:spPr>
              <a:xfrm>
                <a:off x="4084320" y="21259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F2F023-F4E7-8E1E-5AA9-79878A178A2C}"/>
                  </a:ext>
                </a:extLst>
              </p:cNvPr>
              <p:cNvSpPr/>
              <p:nvPr/>
            </p:nvSpPr>
            <p:spPr>
              <a:xfrm>
                <a:off x="3136583" y="313944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BE2E372-EC4A-0978-D6F1-F668EE9C708E}"/>
                  </a:ext>
                </a:extLst>
              </p:cNvPr>
              <p:cNvSpPr/>
              <p:nvPr/>
            </p:nvSpPr>
            <p:spPr>
              <a:xfrm>
                <a:off x="4396740" y="27279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0013422-E33A-F85A-93AD-9433F6FFD542}"/>
                  </a:ext>
                </a:extLst>
              </p:cNvPr>
              <p:cNvSpPr/>
              <p:nvPr/>
            </p:nvSpPr>
            <p:spPr>
              <a:xfrm>
                <a:off x="5196840" y="19659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97AC7A5-4AA6-B8CA-B5C3-A923A698D103}"/>
                  </a:ext>
                </a:extLst>
              </p:cNvPr>
              <p:cNvSpPr/>
              <p:nvPr/>
            </p:nvSpPr>
            <p:spPr>
              <a:xfrm>
                <a:off x="3897630" y="32308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5128260" y="26593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4881532" y="345059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647908" y="275907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90B25D1-F3DA-4D5F-31C3-B1BE18F2CE71}"/>
                  </a:ext>
                </a:extLst>
              </p:cNvPr>
              <p:cNvSpPr/>
              <p:nvPr/>
            </p:nvSpPr>
            <p:spPr>
              <a:xfrm>
                <a:off x="3868103" y="27406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1755170-F9A0-4753-0C02-5B7F8B8B6172}"/>
                  </a:ext>
                </a:extLst>
              </p:cNvPr>
              <p:cNvSpPr/>
              <p:nvPr/>
            </p:nvSpPr>
            <p:spPr>
              <a:xfrm>
                <a:off x="3984935" y="290639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504205" y="335915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656605" y="351155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176545" y="2979103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809005" y="238379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480225" y="36931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722988" y="36703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649FFEA-215C-F7BF-E396-B5DF507EA7EA}"/>
                  </a:ext>
                </a:extLst>
              </p:cNvPr>
              <p:cNvSpPr/>
              <p:nvPr/>
            </p:nvSpPr>
            <p:spPr>
              <a:xfrm>
                <a:off x="4751520" y="335089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988692" y="265811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179644" y="283464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7C3E32E-789B-FDEC-9970-D7CB92CDCD00}"/>
                  </a:ext>
                </a:extLst>
              </p:cNvPr>
              <p:cNvSpPr/>
              <p:nvPr/>
            </p:nvSpPr>
            <p:spPr>
              <a:xfrm>
                <a:off x="4762147" y="257683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474970" y="328104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598460" y="3549651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026025" y="24612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979838" y="317881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138136" y="275653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FC2E174-F957-C692-51EA-E1037DD19974}"/>
                  </a:ext>
                </a:extLst>
              </p:cNvPr>
              <p:cNvSpPr/>
              <p:nvPr/>
            </p:nvSpPr>
            <p:spPr>
              <a:xfrm>
                <a:off x="4692708" y="224409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646420" y="255714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019681" y="202692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703895" y="371602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022215" y="2237422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873048" y="202057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D23E4C7-A3AA-1C60-7736-A180C2ABE491}"/>
                  </a:ext>
                </a:extLst>
              </p:cNvPr>
              <p:cNvSpPr/>
              <p:nvPr/>
            </p:nvSpPr>
            <p:spPr>
              <a:xfrm>
                <a:off x="5675921" y="3825877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A2C354B-6FE4-A046-91F6-749AF8C01E6A}"/>
                  </a:ext>
                </a:extLst>
              </p:cNvPr>
              <p:cNvSpPr/>
              <p:nvPr/>
            </p:nvSpPr>
            <p:spPr>
              <a:xfrm>
                <a:off x="5807034" y="36703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FB654D4-CFAC-6414-2E31-50CB530E67F8}"/>
                  </a:ext>
                </a:extLst>
              </p:cNvPr>
              <p:cNvSpPr/>
              <p:nvPr/>
            </p:nvSpPr>
            <p:spPr>
              <a:xfrm>
                <a:off x="5669396" y="300672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5B48967-F177-F4B7-F97F-4425F6A64531}"/>
                  </a:ext>
                </a:extLst>
              </p:cNvPr>
              <p:cNvSpPr/>
              <p:nvPr/>
            </p:nvSpPr>
            <p:spPr>
              <a:xfrm>
                <a:off x="2713254" y="228600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377CA9D-CD9B-249D-2869-AA60344B7D28}"/>
                  </a:ext>
                </a:extLst>
              </p:cNvPr>
              <p:cNvSpPr/>
              <p:nvPr/>
            </p:nvSpPr>
            <p:spPr>
              <a:xfrm>
                <a:off x="3189462" y="377317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05545A8-5FEF-243C-022D-F56835E27A0A}"/>
                  </a:ext>
                </a:extLst>
              </p:cNvPr>
              <p:cNvSpPr/>
              <p:nvPr/>
            </p:nvSpPr>
            <p:spPr>
              <a:xfrm>
                <a:off x="4105726" y="151066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42E1B5D-0036-CACC-33A2-856986F56460}"/>
                  </a:ext>
                </a:extLst>
              </p:cNvPr>
              <p:cNvSpPr/>
              <p:nvPr/>
            </p:nvSpPr>
            <p:spPr>
              <a:xfrm>
                <a:off x="4749699" y="1341754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9DC26E99-E7B4-890D-07F0-0F3AC9BCE706}"/>
                  </a:ext>
                </a:extLst>
              </p:cNvPr>
              <p:cNvSpPr/>
              <p:nvPr/>
            </p:nvSpPr>
            <p:spPr>
              <a:xfrm>
                <a:off x="2899902" y="1512887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CCA38EB-AE0E-DED1-8A07-EAD9B4978D42}"/>
                  </a:ext>
                </a:extLst>
              </p:cNvPr>
              <p:cNvSpPr/>
              <p:nvPr/>
            </p:nvSpPr>
            <p:spPr>
              <a:xfrm>
                <a:off x="3396547" y="268287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FC78C845-8497-1DBB-9535-6567FFBA43CD}"/>
                  </a:ext>
                </a:extLst>
              </p:cNvPr>
              <p:cNvSpPr/>
              <p:nvPr/>
            </p:nvSpPr>
            <p:spPr>
              <a:xfrm>
                <a:off x="3924524" y="245364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D7685DE2-18B3-5CED-8903-1C94C480632B}"/>
                  </a:ext>
                </a:extLst>
              </p:cNvPr>
              <p:cNvSpPr/>
              <p:nvPr/>
            </p:nvSpPr>
            <p:spPr>
              <a:xfrm>
                <a:off x="5387597" y="179006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2D31616-AD24-D917-4437-3F10CDE9CBC6}"/>
                  </a:ext>
                </a:extLst>
              </p:cNvPr>
              <p:cNvSpPr/>
              <p:nvPr/>
            </p:nvSpPr>
            <p:spPr>
              <a:xfrm>
                <a:off x="3591449" y="3031489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2A5171A-C26A-E7C8-3B8C-27E1B222C5B6}"/>
                  </a:ext>
                </a:extLst>
              </p:cNvPr>
              <p:cNvSpPr/>
              <p:nvPr/>
            </p:nvSpPr>
            <p:spPr>
              <a:xfrm>
                <a:off x="3814402" y="2908298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84E12D3-2ADA-1BA6-2739-C222A33A6530}"/>
                  </a:ext>
                </a:extLst>
              </p:cNvPr>
              <p:cNvSpPr/>
              <p:nvPr/>
            </p:nvSpPr>
            <p:spPr>
              <a:xfrm>
                <a:off x="3882197" y="3127693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174206" y="323088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868103" y="38100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010010" y="305625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371056" y="296735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622B8E7-F3DE-80A4-E7FC-A96EE89065B3}"/>
                  </a:ext>
                </a:extLst>
              </p:cNvPr>
              <p:cNvSpPr/>
              <p:nvPr/>
            </p:nvSpPr>
            <p:spPr>
              <a:xfrm>
                <a:off x="1737360" y="982980"/>
                <a:ext cx="1338111" cy="4213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517D352-AB17-C79C-CE06-E5C819EB7EF2}"/>
                  </a:ext>
                </a:extLst>
              </p:cNvPr>
              <p:cNvSpPr/>
              <p:nvPr/>
            </p:nvSpPr>
            <p:spPr>
              <a:xfrm>
                <a:off x="2733779" y="3922077"/>
                <a:ext cx="4093741" cy="7781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211A7C6-3344-0C8D-B952-6BA9A2C85098}"/>
                  </a:ext>
                </a:extLst>
              </p:cNvPr>
              <p:cNvSpPr/>
              <p:nvPr/>
            </p:nvSpPr>
            <p:spPr>
              <a:xfrm>
                <a:off x="5869956" y="1489074"/>
                <a:ext cx="1442370" cy="3212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33E276F-E350-2D1E-AF93-E55A70ACC2A0}"/>
                  </a:ext>
                </a:extLst>
              </p:cNvPr>
              <p:cNvSpPr/>
              <p:nvPr/>
            </p:nvSpPr>
            <p:spPr>
              <a:xfrm>
                <a:off x="2367220" y="1089658"/>
                <a:ext cx="4589391" cy="73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7B5FB-4D3F-8660-A30A-EBD41866C931}"/>
                </a:ext>
              </a:extLst>
            </p:cNvPr>
            <p:cNvSpPr/>
            <p:nvPr/>
          </p:nvSpPr>
          <p:spPr>
            <a:xfrm>
              <a:off x="3093493" y="1851660"/>
              <a:ext cx="2758440" cy="20574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55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A5A4033-DEFB-E417-76F9-C67B897132CE}"/>
              </a:ext>
            </a:extLst>
          </p:cNvPr>
          <p:cNvGrpSpPr/>
          <p:nvPr/>
        </p:nvGrpSpPr>
        <p:grpSpPr>
          <a:xfrm>
            <a:off x="1749638" y="706631"/>
            <a:ext cx="5454840" cy="4617801"/>
            <a:chOff x="1749638" y="706631"/>
            <a:chExt cx="5454840" cy="46178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8FE8CDE-F2FF-94F3-1FC4-9D694980C7C3}"/>
                </a:ext>
              </a:extLst>
            </p:cNvPr>
            <p:cNvSpPr/>
            <p:nvPr/>
          </p:nvSpPr>
          <p:spPr>
            <a:xfrm>
              <a:off x="3101340" y="1851660"/>
              <a:ext cx="2758440" cy="20574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678C489-0120-6F8E-66F0-A77EEBDCB900}"/>
                </a:ext>
              </a:extLst>
            </p:cNvPr>
            <p:cNvSpPr/>
            <p:nvPr/>
          </p:nvSpPr>
          <p:spPr>
            <a:xfrm>
              <a:off x="2993206" y="2082715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9B055CE-C405-4D6D-E981-ED8372D31637}"/>
                </a:ext>
              </a:extLst>
            </p:cNvPr>
            <p:cNvSpPr/>
            <p:nvPr/>
          </p:nvSpPr>
          <p:spPr>
            <a:xfrm>
              <a:off x="3579115" y="35268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2F023-F4E7-8E1E-5AA9-79878A178A2C}"/>
                </a:ext>
              </a:extLst>
            </p:cNvPr>
            <p:cNvSpPr/>
            <p:nvPr/>
          </p:nvSpPr>
          <p:spPr>
            <a:xfrm>
              <a:off x="2804961" y="263838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BE2E372-EC4A-0978-D6F1-F668EE9C708E}"/>
                </a:ext>
              </a:extLst>
            </p:cNvPr>
            <p:cNvSpPr/>
            <p:nvPr/>
          </p:nvSpPr>
          <p:spPr>
            <a:xfrm>
              <a:off x="2623760" y="3169158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0013422-E33A-F85A-93AD-9433F6FFD542}"/>
                </a:ext>
              </a:extLst>
            </p:cNvPr>
            <p:cNvSpPr/>
            <p:nvPr/>
          </p:nvSpPr>
          <p:spPr>
            <a:xfrm>
              <a:off x="3977034" y="2408515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97AC7A5-4AA6-B8CA-B5C3-A923A698D103}"/>
                </a:ext>
              </a:extLst>
            </p:cNvPr>
            <p:cNvSpPr/>
            <p:nvPr/>
          </p:nvSpPr>
          <p:spPr>
            <a:xfrm>
              <a:off x="3384081" y="2515236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678C489-0120-6F8E-66F0-A77EEBDCB900}"/>
                </a:ext>
              </a:extLst>
            </p:cNvPr>
            <p:cNvSpPr/>
            <p:nvPr/>
          </p:nvSpPr>
          <p:spPr>
            <a:xfrm>
              <a:off x="2993206" y="3609596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377CA9D-CD9B-249D-2869-AA60344B7D28}"/>
                </a:ext>
              </a:extLst>
            </p:cNvPr>
            <p:cNvSpPr/>
            <p:nvPr/>
          </p:nvSpPr>
          <p:spPr>
            <a:xfrm>
              <a:off x="3202880" y="3072384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05545A8-5FEF-243C-022D-F56835E27A0A}"/>
                </a:ext>
              </a:extLst>
            </p:cNvPr>
            <p:cNvSpPr/>
            <p:nvPr/>
          </p:nvSpPr>
          <p:spPr>
            <a:xfrm>
              <a:off x="3788789" y="296020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42E1B5D-0036-CACC-33A2-856986F56460}"/>
                </a:ext>
              </a:extLst>
            </p:cNvPr>
            <p:cNvSpPr/>
            <p:nvPr/>
          </p:nvSpPr>
          <p:spPr>
            <a:xfrm>
              <a:off x="4582023" y="230124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DC26E99-E7B4-890D-07F0-0F3AC9BCE706}"/>
                </a:ext>
              </a:extLst>
            </p:cNvPr>
            <p:cNvSpPr/>
            <p:nvPr/>
          </p:nvSpPr>
          <p:spPr>
            <a:xfrm>
              <a:off x="3200952" y="1522581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33E276F-E350-2D1E-AF93-E55A70ACC2A0}"/>
                </a:ext>
              </a:extLst>
            </p:cNvPr>
            <p:cNvSpPr/>
            <p:nvPr/>
          </p:nvSpPr>
          <p:spPr>
            <a:xfrm>
              <a:off x="2367220" y="1089658"/>
              <a:ext cx="4589391" cy="739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44A70BC-685F-F8D2-A980-1000FD3A3797}"/>
                </a:ext>
              </a:extLst>
            </p:cNvPr>
            <p:cNvSpPr/>
            <p:nvPr/>
          </p:nvSpPr>
          <p:spPr>
            <a:xfrm>
              <a:off x="4169166" y="341376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1CF4CF9-46C0-2188-0A7F-8AD2EF9541EC}"/>
                </a:ext>
              </a:extLst>
            </p:cNvPr>
            <p:cNvSpPr/>
            <p:nvPr/>
          </p:nvSpPr>
          <p:spPr>
            <a:xfrm>
              <a:off x="4372355" y="285606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7FCF36B-DF3A-30B3-A463-AA8D4BD77ED9}"/>
                </a:ext>
              </a:extLst>
            </p:cNvPr>
            <p:cNvSpPr/>
            <p:nvPr/>
          </p:nvSpPr>
          <p:spPr>
            <a:xfrm>
              <a:off x="3595655" y="196301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8C84F5B-80D3-3DEE-F454-636E6111AD97}"/>
                </a:ext>
              </a:extLst>
            </p:cNvPr>
            <p:cNvSpPr/>
            <p:nvPr/>
          </p:nvSpPr>
          <p:spPr>
            <a:xfrm>
              <a:off x="2614544" y="1634914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CE704D3-188A-CD20-1AA3-0D364FD2991D}"/>
                </a:ext>
              </a:extLst>
            </p:cNvPr>
            <p:cNvSpPr/>
            <p:nvPr/>
          </p:nvSpPr>
          <p:spPr>
            <a:xfrm>
              <a:off x="3797213" y="140675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2A6E169-D389-CDB6-3E88-9B77D0FAF977}"/>
                </a:ext>
              </a:extLst>
            </p:cNvPr>
            <p:cNvSpPr/>
            <p:nvPr/>
          </p:nvSpPr>
          <p:spPr>
            <a:xfrm>
              <a:off x="4193102" y="1850938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4951475" y="275842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4741807" y="332994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5320927" y="322345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30095A1-7689-1AD0-3FBB-F20E89A9F71D}"/>
                </a:ext>
              </a:extLst>
            </p:cNvPr>
            <p:cNvSpPr/>
            <p:nvPr/>
          </p:nvSpPr>
          <p:spPr>
            <a:xfrm>
              <a:off x="5123116" y="377952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FD45D07-9FDC-C7B2-48EA-468EC8BBB6DA}"/>
                </a:ext>
              </a:extLst>
            </p:cNvPr>
            <p:cNvSpPr/>
            <p:nvPr/>
          </p:nvSpPr>
          <p:spPr>
            <a:xfrm>
              <a:off x="5690379" y="36884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5656C62-1C1C-834E-E8B6-6BE0495C5033}"/>
                </a:ext>
              </a:extLst>
            </p:cNvPr>
            <p:cNvSpPr/>
            <p:nvPr/>
          </p:nvSpPr>
          <p:spPr>
            <a:xfrm>
              <a:off x="5530595" y="268985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73F4E12-0FA1-E397-E594-0B2170901FE9}"/>
                </a:ext>
              </a:extLst>
            </p:cNvPr>
            <p:cNvSpPr/>
            <p:nvPr/>
          </p:nvSpPr>
          <p:spPr>
            <a:xfrm>
              <a:off x="5167543" y="22172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9B1843B-65F8-7FA8-9E01-8C6EB16F5598}"/>
                </a:ext>
              </a:extLst>
            </p:cNvPr>
            <p:cNvSpPr/>
            <p:nvPr/>
          </p:nvSpPr>
          <p:spPr>
            <a:xfrm>
              <a:off x="4797792" y="175082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D0573B2-8950-A9EB-E5C3-2BA4876FE6A7}"/>
                </a:ext>
              </a:extLst>
            </p:cNvPr>
            <p:cNvSpPr/>
            <p:nvPr/>
          </p:nvSpPr>
          <p:spPr>
            <a:xfrm>
              <a:off x="5400819" y="166115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125BA24-6628-4EF9-BC71-F8071E96128F}"/>
                </a:ext>
              </a:extLst>
            </p:cNvPr>
            <p:cNvSpPr/>
            <p:nvPr/>
          </p:nvSpPr>
          <p:spPr>
            <a:xfrm>
              <a:off x="5756455" y="213709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622B8E7-F3DE-80A4-E7FC-A96EE89065B3}"/>
                </a:ext>
              </a:extLst>
            </p:cNvPr>
            <p:cNvSpPr/>
            <p:nvPr/>
          </p:nvSpPr>
          <p:spPr>
            <a:xfrm>
              <a:off x="1749638" y="984289"/>
              <a:ext cx="1338111" cy="4213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237428A-43EF-5078-3F01-FFC2757E82D9}"/>
                </a:ext>
              </a:extLst>
            </p:cNvPr>
            <p:cNvSpPr/>
            <p:nvPr/>
          </p:nvSpPr>
          <p:spPr>
            <a:xfrm>
              <a:off x="2312018" y="3923592"/>
              <a:ext cx="4619193" cy="1146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F5BA3B4-9F89-A8D4-63D8-72F0DF238700}"/>
                </a:ext>
              </a:extLst>
            </p:cNvPr>
            <p:cNvSpPr/>
            <p:nvPr/>
          </p:nvSpPr>
          <p:spPr>
            <a:xfrm>
              <a:off x="5866367" y="1110572"/>
              <a:ext cx="1338111" cy="4213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42DFE48-2816-D681-3FD7-890B72958C4F}"/>
                </a:ext>
              </a:extLst>
            </p:cNvPr>
            <p:cNvSpPr/>
            <p:nvPr/>
          </p:nvSpPr>
          <p:spPr>
            <a:xfrm>
              <a:off x="2036612" y="706631"/>
              <a:ext cx="4619193" cy="1146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7B5FB-4D3F-8660-A30A-EBD41866C931}"/>
                </a:ext>
              </a:extLst>
            </p:cNvPr>
            <p:cNvSpPr/>
            <p:nvPr/>
          </p:nvSpPr>
          <p:spPr>
            <a:xfrm>
              <a:off x="3086620" y="1850938"/>
              <a:ext cx="2758440" cy="20574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542321" y="2748429"/>
              <a:ext cx="112602" cy="112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2401D40-0766-81C1-CDE9-233517F983A0}"/>
                </a:ext>
              </a:extLst>
            </p:cNvPr>
            <p:cNvSpPr/>
            <p:nvPr/>
          </p:nvSpPr>
          <p:spPr>
            <a:xfrm>
              <a:off x="4872217" y="2888950"/>
              <a:ext cx="93978" cy="93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671414" y="3435905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793C1BC-3379-C3F7-5164-048405B6787F}"/>
                </a:ext>
              </a:extLst>
            </p:cNvPr>
            <p:cNvSpPr/>
            <p:nvPr/>
          </p:nvSpPr>
          <p:spPr>
            <a:xfrm>
              <a:off x="4930168" y="323562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5182E70-FE11-CCBE-11F3-6F570AAE6F94}"/>
                </a:ext>
              </a:extLst>
            </p:cNvPr>
            <p:cNvSpPr/>
            <p:nvPr/>
          </p:nvSpPr>
          <p:spPr>
            <a:xfrm>
              <a:off x="5245448" y="334179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349878" y="332443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084706" y="354862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770260" y="343376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26508" y="380199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498797" y="365137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294380" y="2989311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706115" y="309121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308170" y="369359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143061" y="266140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86BDC7-9CFA-6581-2DB7-3055D9F36C73}"/>
                </a:ext>
              </a:extLst>
            </p:cNvPr>
            <p:cNvSpPr/>
            <p:nvPr/>
          </p:nvSpPr>
          <p:spPr>
            <a:xfrm>
              <a:off x="5506152" y="313863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622120" y="3804805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ECB37186-318D-D044-DEE7-36400D82E493}"/>
                </a:ext>
              </a:extLst>
            </p:cNvPr>
            <p:cNvSpPr/>
            <p:nvPr/>
          </p:nvSpPr>
          <p:spPr>
            <a:xfrm>
              <a:off x="5720552" y="260095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466655" y="279779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094555" y="233144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361509" y="211128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685130" y="225084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494903" y="243286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63075" y="2203431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09722" y="187014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068E831-E111-9470-67BF-8116D0B8E0B9}"/>
                </a:ext>
              </a:extLst>
            </p:cNvPr>
            <p:cNvSpPr/>
            <p:nvPr/>
          </p:nvSpPr>
          <p:spPr>
            <a:xfrm>
              <a:off x="3299916" y="265390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0946A02-9AF8-845D-D34E-133FB6C8DA44}"/>
                </a:ext>
              </a:extLst>
            </p:cNvPr>
            <p:cNvSpPr/>
            <p:nvPr/>
          </p:nvSpPr>
          <p:spPr>
            <a:xfrm>
              <a:off x="4167532" y="231549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110817" y="199457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CBB71FB-6E09-9B24-D570-DCA90E4AFF51}"/>
                </a:ext>
              </a:extLst>
            </p:cNvPr>
            <p:cNvSpPr/>
            <p:nvPr/>
          </p:nvSpPr>
          <p:spPr>
            <a:xfrm>
              <a:off x="3892071" y="255255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FA36E4E7-93A5-2A37-EFC4-85C200174B11}"/>
                </a:ext>
              </a:extLst>
            </p:cNvPr>
            <p:cNvSpPr/>
            <p:nvPr/>
          </p:nvSpPr>
          <p:spPr>
            <a:xfrm>
              <a:off x="3560164" y="242665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260ED7F-5251-5AFE-281E-D2E95F59BBA4}"/>
                </a:ext>
              </a:extLst>
            </p:cNvPr>
            <p:cNvSpPr/>
            <p:nvPr/>
          </p:nvSpPr>
          <p:spPr>
            <a:xfrm>
              <a:off x="3363481" y="297743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7657370-B71F-34AB-810B-B863A4B75A75}"/>
                </a:ext>
              </a:extLst>
            </p:cNvPr>
            <p:cNvSpPr/>
            <p:nvPr/>
          </p:nvSpPr>
          <p:spPr>
            <a:xfrm>
              <a:off x="3947623" y="2872014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9EE4390-F96C-07A5-6664-5FAED9B6E814}"/>
                </a:ext>
              </a:extLst>
            </p:cNvPr>
            <p:cNvSpPr/>
            <p:nvPr/>
          </p:nvSpPr>
          <p:spPr>
            <a:xfrm>
              <a:off x="3123492" y="320972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EFBBDF3F-8B2A-0BFA-D684-4483E96B16F5}"/>
                </a:ext>
              </a:extLst>
            </p:cNvPr>
            <p:cNvSpPr/>
            <p:nvPr/>
          </p:nvSpPr>
          <p:spPr>
            <a:xfrm>
              <a:off x="3176769" y="3523718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1BBD96F2-92EF-463A-1897-0EFA035CF0A9}"/>
                </a:ext>
              </a:extLst>
            </p:cNvPr>
            <p:cNvSpPr/>
            <p:nvPr/>
          </p:nvSpPr>
          <p:spPr>
            <a:xfrm>
              <a:off x="3501882" y="2107898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38DFBB20-109C-B0FC-1058-9E98E93C5822}"/>
                </a:ext>
              </a:extLst>
            </p:cNvPr>
            <p:cNvSpPr/>
            <p:nvPr/>
          </p:nvSpPr>
          <p:spPr>
            <a:xfrm>
              <a:off x="3769295" y="186755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933693D-82C1-6EA6-AC3D-22A887C645E4}"/>
                </a:ext>
              </a:extLst>
            </p:cNvPr>
            <p:cNvSpPr/>
            <p:nvPr/>
          </p:nvSpPr>
          <p:spPr>
            <a:xfrm>
              <a:off x="3175095" y="198715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8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7BC74B-89F0-43B8-9432-8C2B03BF3150}">
  <we:reference id="wa104381909" version="3.9.1.0" store="en-US" storeType="OMEX"/>
  <we:alternateReferences>
    <we:reference id="wa104381909" version="3.9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1372</TotalTime>
  <Words>673</Words>
  <Application>Microsoft Office PowerPoint</Application>
  <PresentationFormat>全屏显示(4:3)</PresentationFormat>
  <Paragraphs>182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文清 鄭</dc:creator>
  <cp:lastModifiedBy>ZHENG WENQING</cp:lastModifiedBy>
  <cp:revision>385</cp:revision>
  <dcterms:created xsi:type="dcterms:W3CDTF">2023-05-30T01:32:13Z</dcterms:created>
  <dcterms:modified xsi:type="dcterms:W3CDTF">2023-06-21T12:39:18Z</dcterms:modified>
</cp:coreProperties>
</file>