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BF0AA34E-5892-4E41-B242-6132A4BEE24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46C60-0F02-4A3C-B45E-DBED8AFD06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1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0AA34E-5892-4E41-B242-6132A4BEE24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46C60-0F02-4A3C-B45E-DBED8AFD06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0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0AA34E-5892-4E41-B242-6132A4BEE24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46C60-0F02-4A3C-B45E-DBED8AFD06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8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0AA34E-5892-4E41-B242-6132A4BEE24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46C60-0F02-4A3C-B45E-DBED8AFD06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F0AA34E-5892-4E41-B242-6132A4BEE24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46C60-0F02-4A3C-B45E-DBED8AFD06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3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0AA34E-5892-4E41-B242-6132A4BEE24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46C60-0F02-4A3C-B45E-DBED8AFD06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2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0AA34E-5892-4E41-B242-6132A4BEE24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46C60-0F02-4A3C-B45E-DBED8AFD06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0AA34E-5892-4E41-B242-6132A4BEE24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46C60-0F02-4A3C-B45E-DBED8AFD06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4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0AA34E-5892-4E41-B242-6132A4BEE24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46C60-0F02-4A3C-B45E-DBED8AFD06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1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0AA34E-5892-4E41-B242-6132A4BEE24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946C60-0F02-4A3C-B45E-DBED8AFD0669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386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F0AA34E-5892-4E41-B242-6132A4BEE24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946C60-0F02-4A3C-B45E-DBED8AFD06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BF0AA34E-5892-4E41-B242-6132A4BEE24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1A946C60-0F02-4A3C-B45E-DBED8AFD066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18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 Base de datos en tienda en línea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4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Conector angular 67"/>
          <p:cNvCxnSpPr/>
          <p:nvPr/>
        </p:nvCxnSpPr>
        <p:spPr>
          <a:xfrm rot="10800000" flipV="1">
            <a:off x="2954837" y="2525399"/>
            <a:ext cx="6865973" cy="3048695"/>
          </a:xfrm>
          <a:prstGeom prst="bentConnector3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r 63"/>
          <p:cNvCxnSpPr/>
          <p:nvPr/>
        </p:nvCxnSpPr>
        <p:spPr>
          <a:xfrm rot="10800000" flipV="1">
            <a:off x="6182353" y="2433328"/>
            <a:ext cx="3638456" cy="277627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6557005" y="564573"/>
            <a:ext cx="1844717" cy="1690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/>
          <p:cNvSpPr/>
          <p:nvPr/>
        </p:nvSpPr>
        <p:spPr>
          <a:xfrm>
            <a:off x="7067774" y="2724119"/>
            <a:ext cx="1840465" cy="1062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9820809" y="4843589"/>
            <a:ext cx="1657594" cy="1096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9772404" y="642738"/>
            <a:ext cx="1706002" cy="1282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/>
          <p:cNvSpPr txBox="1"/>
          <p:nvPr/>
        </p:nvSpPr>
        <p:spPr>
          <a:xfrm>
            <a:off x="9772404" y="682127"/>
            <a:ext cx="21084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smtClean="0"/>
              <a:t>Categoría</a:t>
            </a:r>
            <a:r>
              <a:rPr lang="es-ES" sz="1000" dirty="0" smtClean="0"/>
              <a:t>:</a:t>
            </a:r>
          </a:p>
          <a:p>
            <a:endParaRPr lang="es-ES" sz="1000" dirty="0" smtClean="0"/>
          </a:p>
          <a:p>
            <a:r>
              <a:rPr lang="es-ES" sz="1000" dirty="0" smtClean="0"/>
              <a:t>Id (int) A-1 P.C</a:t>
            </a:r>
          </a:p>
          <a:p>
            <a:r>
              <a:rPr lang="es-ES" sz="1000" dirty="0" smtClean="0"/>
              <a:t>Nombre (Varchar,150)</a:t>
            </a:r>
          </a:p>
          <a:p>
            <a:r>
              <a:rPr lang="es-ES" sz="1000" dirty="0" smtClean="0"/>
              <a:t>Descripción (varcha, 300)</a:t>
            </a:r>
            <a:endParaRPr lang="en-US" sz="1000" dirty="0"/>
          </a:p>
        </p:txBody>
      </p:sp>
      <p:sp>
        <p:nvSpPr>
          <p:cNvPr id="7" name="Rectángulo 6"/>
          <p:cNvSpPr/>
          <p:nvPr/>
        </p:nvSpPr>
        <p:spPr>
          <a:xfrm>
            <a:off x="9772404" y="2268046"/>
            <a:ext cx="1706000" cy="201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/>
          <p:cNvSpPr txBox="1"/>
          <p:nvPr/>
        </p:nvSpPr>
        <p:spPr>
          <a:xfrm>
            <a:off x="9820809" y="2373873"/>
            <a:ext cx="17158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 smtClean="0"/>
              <a:t>Usuario:</a:t>
            </a:r>
          </a:p>
          <a:p>
            <a:endParaRPr lang="es-ES" sz="1000" b="1" dirty="0" smtClean="0"/>
          </a:p>
          <a:p>
            <a:r>
              <a:rPr lang="es-ES" sz="1000" dirty="0" smtClean="0"/>
              <a:t>Id(int) A_P.K</a:t>
            </a:r>
          </a:p>
          <a:p>
            <a:r>
              <a:rPr lang="es-ES" sz="1000" dirty="0" smtClean="0"/>
              <a:t>Nombre (Varchar, 100)</a:t>
            </a:r>
          </a:p>
          <a:p>
            <a:r>
              <a:rPr lang="es-ES" sz="1000" dirty="0" smtClean="0"/>
              <a:t>Apellido (varchar,100)</a:t>
            </a:r>
          </a:p>
          <a:p>
            <a:r>
              <a:rPr lang="es-ES" sz="1000" dirty="0" smtClean="0"/>
              <a:t>Correo(Varchar,100)</a:t>
            </a:r>
          </a:p>
          <a:p>
            <a:r>
              <a:rPr lang="es-ES" sz="1000" dirty="0" smtClean="0"/>
              <a:t>Teléfono (Varchar, 20)</a:t>
            </a:r>
          </a:p>
          <a:p>
            <a:r>
              <a:rPr lang="es-ES" sz="1000" dirty="0" smtClean="0"/>
              <a:t>Fecha de nacimiento (date)</a:t>
            </a:r>
          </a:p>
          <a:p>
            <a:r>
              <a:rPr lang="es-ES" sz="1000" dirty="0" smtClean="0"/>
              <a:t>Genero (bolean)</a:t>
            </a:r>
          </a:p>
          <a:p>
            <a:endParaRPr lang="es-ES" sz="1000" dirty="0" smtClean="0"/>
          </a:p>
          <a:p>
            <a:endParaRPr lang="es-ES" dirty="0" smtClean="0"/>
          </a:p>
        </p:txBody>
      </p:sp>
      <p:sp>
        <p:nvSpPr>
          <p:cNvPr id="11" name="CuadroTexto 10"/>
          <p:cNvSpPr txBox="1"/>
          <p:nvPr/>
        </p:nvSpPr>
        <p:spPr>
          <a:xfrm>
            <a:off x="9966950" y="4927763"/>
            <a:ext cx="24635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Membresías:</a:t>
            </a:r>
          </a:p>
          <a:p>
            <a:endParaRPr lang="es-ES" sz="1000" dirty="0"/>
          </a:p>
          <a:p>
            <a:r>
              <a:rPr lang="es-ES" sz="1000" dirty="0" smtClean="0"/>
              <a:t>Id(int)A_I P.K</a:t>
            </a:r>
          </a:p>
          <a:p>
            <a:r>
              <a:rPr lang="es-ES" sz="1000" dirty="0" smtClean="0"/>
              <a:t>Nombre (Varchar, 50)</a:t>
            </a:r>
          </a:p>
          <a:p>
            <a:r>
              <a:rPr lang="es-ES" sz="1000" dirty="0" smtClean="0"/>
              <a:t>Precio(double</a:t>
            </a:r>
            <a:r>
              <a:rPr lang="es-ES" sz="1000" dirty="0"/>
              <a:t>)</a:t>
            </a:r>
            <a:endParaRPr lang="es-ES" sz="1000" dirty="0" smtClean="0"/>
          </a:p>
          <a:p>
            <a:endParaRPr lang="es-ES" sz="1000" dirty="0" smtClean="0"/>
          </a:p>
          <a:p>
            <a:endParaRPr lang="es-ES" dirty="0" smtClean="0"/>
          </a:p>
        </p:txBody>
      </p:sp>
      <p:sp>
        <p:nvSpPr>
          <p:cNvPr id="12" name="CuadroTexto 11"/>
          <p:cNvSpPr txBox="1"/>
          <p:nvPr/>
        </p:nvSpPr>
        <p:spPr>
          <a:xfrm>
            <a:off x="7169971" y="2798737"/>
            <a:ext cx="24635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Usuarios_membresías</a:t>
            </a:r>
          </a:p>
          <a:p>
            <a:endParaRPr lang="es-ES" sz="1000" dirty="0"/>
          </a:p>
          <a:p>
            <a:r>
              <a:rPr lang="es-ES" sz="1000" dirty="0" smtClean="0"/>
              <a:t>Id(int) A_I P.K</a:t>
            </a:r>
          </a:p>
          <a:p>
            <a:r>
              <a:rPr lang="es-ES" sz="1000" dirty="0" smtClean="0"/>
              <a:t>Usuarios_id(int)F</a:t>
            </a:r>
          </a:p>
          <a:p>
            <a:r>
              <a:rPr lang="es-ES" sz="1000" dirty="0" smtClean="0"/>
              <a:t>Membresias_id(int)F</a:t>
            </a:r>
          </a:p>
          <a:p>
            <a:endParaRPr lang="es-ES" sz="1000" dirty="0" smtClean="0"/>
          </a:p>
          <a:p>
            <a:endParaRPr lang="es-ES" dirty="0" smtClean="0"/>
          </a:p>
        </p:txBody>
      </p:sp>
      <p:sp>
        <p:nvSpPr>
          <p:cNvPr id="13" name="CuadroTexto 12"/>
          <p:cNvSpPr txBox="1"/>
          <p:nvPr/>
        </p:nvSpPr>
        <p:spPr>
          <a:xfrm>
            <a:off x="6643067" y="679003"/>
            <a:ext cx="19599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Productos:</a:t>
            </a:r>
          </a:p>
          <a:p>
            <a:endParaRPr lang="es-ES" sz="1000" dirty="0"/>
          </a:p>
          <a:p>
            <a:r>
              <a:rPr lang="es-ES" sz="1000" dirty="0" smtClean="0"/>
              <a:t>Id(int)A_1 P.K</a:t>
            </a:r>
          </a:p>
          <a:p>
            <a:r>
              <a:rPr lang="es-ES" sz="1000" dirty="0" smtClean="0"/>
              <a:t>Nombre(Varchar, 150)</a:t>
            </a:r>
          </a:p>
          <a:p>
            <a:r>
              <a:rPr lang="es-ES" sz="1000" dirty="0" smtClean="0"/>
              <a:t>Descripción(Varchar, 300)</a:t>
            </a:r>
          </a:p>
          <a:p>
            <a:r>
              <a:rPr lang="es-ES" sz="1000" dirty="0" smtClean="0"/>
              <a:t>Precio(double)</a:t>
            </a:r>
          </a:p>
          <a:p>
            <a:r>
              <a:rPr lang="es-ES" sz="1000" dirty="0" smtClean="0"/>
              <a:t>Categoria_id(int)F</a:t>
            </a:r>
          </a:p>
          <a:p>
            <a:r>
              <a:rPr lang="es-ES" sz="1000" dirty="0" smtClean="0"/>
              <a:t>Cantidad(int)</a:t>
            </a:r>
          </a:p>
          <a:p>
            <a:endParaRPr lang="es-ES" sz="1000" dirty="0" smtClean="0"/>
          </a:p>
          <a:p>
            <a:endParaRPr lang="es-ES" dirty="0" smtClean="0"/>
          </a:p>
        </p:txBody>
      </p:sp>
      <p:cxnSp>
        <p:nvCxnSpPr>
          <p:cNvPr id="18" name="Conector angular 17"/>
          <p:cNvCxnSpPr/>
          <p:nvPr/>
        </p:nvCxnSpPr>
        <p:spPr>
          <a:xfrm flipV="1">
            <a:off x="8401722" y="1333949"/>
            <a:ext cx="1322277" cy="473336"/>
          </a:xfrm>
          <a:prstGeom prst="bentConnector3">
            <a:avLst/>
          </a:prstGeom>
          <a:ln w="57150">
            <a:solidFill>
              <a:schemeClr val="bg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H="1">
            <a:off x="8966498" y="3291797"/>
            <a:ext cx="724806" cy="0"/>
          </a:xfrm>
          <a:prstGeom prst="straightConnector1">
            <a:avLst/>
          </a:prstGeom>
          <a:ln w="38100">
            <a:solidFill>
              <a:schemeClr val="bg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12" idx="1"/>
          </p:cNvCxnSpPr>
          <p:nvPr/>
        </p:nvCxnSpPr>
        <p:spPr>
          <a:xfrm rot="10800000" flipH="1" flipV="1">
            <a:off x="7169971" y="3445068"/>
            <a:ext cx="2650838" cy="2129026"/>
          </a:xfrm>
          <a:prstGeom prst="bentConnector3">
            <a:avLst>
              <a:gd name="adj1" fmla="val -8624"/>
            </a:avLst>
          </a:prstGeom>
          <a:ln w="38100">
            <a:solidFill>
              <a:schemeClr val="tx2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620380" y="564573"/>
            <a:ext cx="1780501" cy="1020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adroTexto 37"/>
          <p:cNvSpPr txBox="1"/>
          <p:nvPr/>
        </p:nvSpPr>
        <p:spPr>
          <a:xfrm>
            <a:off x="762991" y="632957"/>
            <a:ext cx="20278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Metodo_pago:</a:t>
            </a:r>
          </a:p>
          <a:p>
            <a:endParaRPr lang="es-ES" sz="1000" dirty="0"/>
          </a:p>
          <a:p>
            <a:r>
              <a:rPr lang="es-ES" sz="1000" dirty="0" smtClean="0"/>
              <a:t>Id(int)A_I P.K</a:t>
            </a:r>
          </a:p>
          <a:p>
            <a:r>
              <a:rPr lang="es-ES" sz="1000" dirty="0" smtClean="0"/>
              <a:t>Nombre(Varchar, 50)</a:t>
            </a:r>
          </a:p>
          <a:p>
            <a:r>
              <a:rPr lang="es-ES" sz="1000" dirty="0" smtClean="0"/>
              <a:t>Tipo(Vachar, 40)</a:t>
            </a:r>
          </a:p>
          <a:p>
            <a:endParaRPr lang="es-ES" sz="1000" dirty="0" smtClean="0"/>
          </a:p>
          <a:p>
            <a:endParaRPr lang="es-ES" dirty="0" smtClean="0"/>
          </a:p>
        </p:txBody>
      </p:sp>
      <p:sp>
        <p:nvSpPr>
          <p:cNvPr id="39" name="Rectángulo 38"/>
          <p:cNvSpPr/>
          <p:nvPr/>
        </p:nvSpPr>
        <p:spPr>
          <a:xfrm>
            <a:off x="4297150" y="4279726"/>
            <a:ext cx="1888181" cy="1753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adroTexto 39"/>
          <p:cNvSpPr txBox="1"/>
          <p:nvPr/>
        </p:nvSpPr>
        <p:spPr>
          <a:xfrm>
            <a:off x="4466306" y="4307177"/>
            <a:ext cx="234247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Direcciones:</a:t>
            </a:r>
          </a:p>
          <a:p>
            <a:endParaRPr lang="es-ES" sz="1000" dirty="0"/>
          </a:p>
          <a:p>
            <a:r>
              <a:rPr lang="es-ES" sz="1000" dirty="0" smtClean="0"/>
              <a:t>Id(int)A_I P.K</a:t>
            </a:r>
          </a:p>
          <a:p>
            <a:r>
              <a:rPr lang="es-ES" sz="1000" dirty="0" smtClean="0"/>
              <a:t>Calle(Vachar, 100)</a:t>
            </a:r>
          </a:p>
          <a:p>
            <a:r>
              <a:rPr lang="es-ES" sz="1000" dirty="0" smtClean="0"/>
              <a:t>Num(int)</a:t>
            </a:r>
          </a:p>
          <a:p>
            <a:r>
              <a:rPr lang="es-ES" sz="1000" dirty="0" smtClean="0"/>
              <a:t>Colonia(Varchar, 50)</a:t>
            </a:r>
          </a:p>
          <a:p>
            <a:r>
              <a:rPr lang="es-ES" sz="1000" dirty="0" smtClean="0"/>
              <a:t>Cp(int)</a:t>
            </a:r>
          </a:p>
          <a:p>
            <a:r>
              <a:rPr lang="es-ES" sz="1000" dirty="0" smtClean="0"/>
              <a:t>Estado(Varchar,100)</a:t>
            </a:r>
          </a:p>
          <a:p>
            <a:r>
              <a:rPr lang="es-ES" sz="1000" dirty="0" smtClean="0"/>
              <a:t>Ciudad(Varchar,100)</a:t>
            </a:r>
          </a:p>
          <a:p>
            <a:r>
              <a:rPr lang="es-ES" sz="1000" dirty="0" smtClean="0"/>
              <a:t>Usuario_id(int)F</a:t>
            </a:r>
          </a:p>
          <a:p>
            <a:endParaRPr lang="es-ES" dirty="0" smtClean="0"/>
          </a:p>
        </p:txBody>
      </p:sp>
      <p:sp>
        <p:nvSpPr>
          <p:cNvPr id="41" name="Rectángulo 40"/>
          <p:cNvSpPr/>
          <p:nvPr/>
        </p:nvSpPr>
        <p:spPr>
          <a:xfrm>
            <a:off x="964722" y="2516559"/>
            <a:ext cx="1677079" cy="1477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adroTexto 41"/>
          <p:cNvSpPr txBox="1"/>
          <p:nvPr/>
        </p:nvSpPr>
        <p:spPr>
          <a:xfrm>
            <a:off x="1074833" y="2525400"/>
            <a:ext cx="2027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Ventas:</a:t>
            </a:r>
          </a:p>
          <a:p>
            <a:endParaRPr lang="es-ES" sz="1000" dirty="0" smtClean="0"/>
          </a:p>
          <a:p>
            <a:r>
              <a:rPr lang="es-ES" sz="1000" dirty="0" smtClean="0"/>
              <a:t>Id(int)A_P P.K</a:t>
            </a:r>
          </a:p>
          <a:p>
            <a:r>
              <a:rPr lang="es-ES" sz="1000" dirty="0" err="1" smtClean="0"/>
              <a:t>Carito_id</a:t>
            </a:r>
            <a:r>
              <a:rPr lang="es-ES" sz="1000" dirty="0" smtClean="0"/>
              <a:t>(int)F</a:t>
            </a:r>
          </a:p>
          <a:p>
            <a:r>
              <a:rPr lang="es-ES" sz="1000" dirty="0" err="1" smtClean="0"/>
              <a:t>Metodo_pago_id</a:t>
            </a:r>
            <a:r>
              <a:rPr lang="es-ES" sz="1000" dirty="0" smtClean="0"/>
              <a:t>(int)F</a:t>
            </a:r>
          </a:p>
          <a:p>
            <a:r>
              <a:rPr lang="es-ES" sz="1000" dirty="0" smtClean="0"/>
              <a:t>Total(Double)</a:t>
            </a:r>
          </a:p>
          <a:p>
            <a:r>
              <a:rPr lang="es-ES" sz="1000" dirty="0" smtClean="0"/>
              <a:t>Estado(</a:t>
            </a:r>
            <a:r>
              <a:rPr lang="es-ES" sz="1000" dirty="0" err="1" smtClean="0"/>
              <a:t>boolean</a:t>
            </a:r>
            <a:r>
              <a:rPr lang="es-ES" sz="1000" dirty="0" smtClean="0"/>
              <a:t>)</a:t>
            </a:r>
          </a:p>
          <a:p>
            <a:r>
              <a:rPr lang="es-ES" sz="1000" dirty="0" err="1" smtClean="0"/>
              <a:t>Dirección_id</a:t>
            </a:r>
            <a:r>
              <a:rPr lang="es-ES" sz="1000" dirty="0" smtClean="0"/>
              <a:t>(int)F</a:t>
            </a:r>
          </a:p>
          <a:p>
            <a:endParaRPr lang="es-ES" sz="1000" dirty="0" smtClean="0"/>
          </a:p>
          <a:p>
            <a:endParaRPr lang="es-ES" dirty="0" smtClean="0"/>
          </a:p>
        </p:txBody>
      </p:sp>
      <p:sp>
        <p:nvSpPr>
          <p:cNvPr id="54" name="Rectángulo 53"/>
          <p:cNvSpPr/>
          <p:nvPr/>
        </p:nvSpPr>
        <p:spPr>
          <a:xfrm>
            <a:off x="3940103" y="2254960"/>
            <a:ext cx="1764978" cy="119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ángulo 54"/>
          <p:cNvSpPr/>
          <p:nvPr/>
        </p:nvSpPr>
        <p:spPr>
          <a:xfrm>
            <a:off x="1222255" y="4911945"/>
            <a:ext cx="1732581" cy="1324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adroTexto 55"/>
          <p:cNvSpPr txBox="1"/>
          <p:nvPr/>
        </p:nvSpPr>
        <p:spPr>
          <a:xfrm>
            <a:off x="4141350" y="2367325"/>
            <a:ext cx="195990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 smtClean="0"/>
              <a:t>Lista_deseos</a:t>
            </a:r>
            <a:r>
              <a:rPr lang="es-ES" sz="1000" dirty="0" smtClean="0"/>
              <a:t>:</a:t>
            </a:r>
          </a:p>
          <a:p>
            <a:endParaRPr lang="es-ES" sz="1000" dirty="0"/>
          </a:p>
          <a:p>
            <a:r>
              <a:rPr lang="es-ES" sz="1000" dirty="0" smtClean="0"/>
              <a:t>Id(int)A_I P.K</a:t>
            </a:r>
          </a:p>
          <a:p>
            <a:r>
              <a:rPr lang="es-ES" sz="1000" dirty="0" smtClean="0"/>
              <a:t>Usuario_id(int)F</a:t>
            </a:r>
          </a:p>
          <a:p>
            <a:r>
              <a:rPr lang="es-ES" sz="1000" dirty="0" err="1" smtClean="0"/>
              <a:t>Membresías_id</a:t>
            </a:r>
            <a:r>
              <a:rPr lang="es-ES" sz="1000" dirty="0" smtClean="0"/>
              <a:t>(int)F</a:t>
            </a:r>
          </a:p>
          <a:p>
            <a:endParaRPr lang="es-ES" dirty="0" smtClean="0"/>
          </a:p>
        </p:txBody>
      </p:sp>
      <p:sp>
        <p:nvSpPr>
          <p:cNvPr id="57" name="CuadroTexto 56"/>
          <p:cNvSpPr txBox="1"/>
          <p:nvPr/>
        </p:nvSpPr>
        <p:spPr>
          <a:xfrm>
            <a:off x="1385199" y="5017602"/>
            <a:ext cx="19599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Carrito:</a:t>
            </a:r>
          </a:p>
          <a:p>
            <a:endParaRPr lang="es-ES" sz="1000" dirty="0"/>
          </a:p>
          <a:p>
            <a:r>
              <a:rPr lang="es-ES" sz="1000" dirty="0" smtClean="0"/>
              <a:t>Id(int)A_I P.K</a:t>
            </a:r>
          </a:p>
          <a:p>
            <a:r>
              <a:rPr lang="es-ES" sz="1000" dirty="0" err="1" smtClean="0"/>
              <a:t>Producto_id</a:t>
            </a:r>
            <a:r>
              <a:rPr lang="es-ES" sz="1000" dirty="0" smtClean="0"/>
              <a:t>(int)F</a:t>
            </a:r>
          </a:p>
          <a:p>
            <a:r>
              <a:rPr lang="es-ES" sz="1000" dirty="0" smtClean="0"/>
              <a:t>Cantidad(int)</a:t>
            </a:r>
          </a:p>
          <a:p>
            <a:r>
              <a:rPr lang="es-ES" sz="1000" dirty="0" smtClean="0"/>
              <a:t>Usuario_id(int)F</a:t>
            </a:r>
          </a:p>
        </p:txBody>
      </p:sp>
      <p:cxnSp>
        <p:nvCxnSpPr>
          <p:cNvPr id="59" name="Conector angular 58"/>
          <p:cNvCxnSpPr>
            <a:stCxn id="16" idx="1"/>
            <a:endCxn id="54" idx="0"/>
          </p:cNvCxnSpPr>
          <p:nvPr/>
        </p:nvCxnSpPr>
        <p:spPr>
          <a:xfrm rot="10800000" flipV="1">
            <a:off x="4822593" y="1409766"/>
            <a:ext cx="1734413" cy="845193"/>
          </a:xfrm>
          <a:prstGeom prst="bentConnector2">
            <a:avLst/>
          </a:prstGeom>
          <a:ln w="285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r 69"/>
          <p:cNvCxnSpPr/>
          <p:nvPr/>
        </p:nvCxnSpPr>
        <p:spPr>
          <a:xfrm>
            <a:off x="2641801" y="3044414"/>
            <a:ext cx="1655349" cy="1484555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angular 71"/>
          <p:cNvCxnSpPr>
            <a:stCxn id="37" idx="1"/>
            <a:endCxn id="42" idx="1"/>
          </p:cNvCxnSpPr>
          <p:nvPr/>
        </p:nvCxnSpPr>
        <p:spPr>
          <a:xfrm rot="10800000" flipH="1" flipV="1">
            <a:off x="620379" y="1074813"/>
            <a:ext cx="454453" cy="2327749"/>
          </a:xfrm>
          <a:prstGeom prst="bentConnector3">
            <a:avLst>
              <a:gd name="adj1" fmla="val -50302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angular 73"/>
          <p:cNvCxnSpPr>
            <a:endCxn id="55" idx="0"/>
          </p:cNvCxnSpPr>
          <p:nvPr/>
        </p:nvCxnSpPr>
        <p:spPr>
          <a:xfrm rot="16200000" flipH="1">
            <a:off x="1514167" y="4337566"/>
            <a:ext cx="820546" cy="32821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179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58</TotalTime>
  <Words>153</Words>
  <Application>Microsoft Office PowerPoint</Application>
  <PresentationFormat>Panorámica</PresentationFormat>
  <Paragraphs>67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Savon</vt:lpstr>
      <vt:lpstr> Base de datos en tienda en línea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en tienda en línea</dc:title>
  <dc:creator>CC1</dc:creator>
  <cp:lastModifiedBy>CC1</cp:lastModifiedBy>
  <cp:revision>7</cp:revision>
  <dcterms:created xsi:type="dcterms:W3CDTF">2025-03-11T00:40:00Z</dcterms:created>
  <dcterms:modified xsi:type="dcterms:W3CDTF">2025-03-11T01:38:56Z</dcterms:modified>
</cp:coreProperties>
</file>