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2" r:id="rId4"/>
    <p:sldId id="271" r:id="rId5"/>
    <p:sldId id="273" r:id="rId6"/>
    <p:sldId id="266" r:id="rId7"/>
    <p:sldId id="274" r:id="rId8"/>
    <p:sldId id="275" r:id="rId9"/>
    <p:sldId id="268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181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039239-F34C-4F00-8CC5-A24A95921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FBBC3F8-862A-48AC-A601-B2CB0E403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897438-5166-49F2-8B96-9BC85732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573854-B46D-443B-A6ED-C6E4B1E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B2D297-CE52-459F-BCF5-2435B437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65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A94701-12B7-40E2-8220-AE40C36D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2188436-2444-4736-BACD-646857AE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A17269-6DA0-4A55-AA9C-AC4732B3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10D529-0215-482C-8E9F-89BD4CB7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2C70CD-12E9-4DDD-8077-216C2B51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35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3968FF5-5D39-4C08-A5E6-FE481A92C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CD0C54-E1F5-44D2-B1C2-AC05389E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97D9EC-A79D-4418-B430-F0DC856A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947892-DA05-4002-BCE4-40A53613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A75407-659B-4B68-89A2-E7511245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88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17E60-36D2-4B87-A098-66E38479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8E91A4-FAD7-4186-B5D9-0EAA7F1A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EFD239-A49A-4BDC-9CA3-CF80F10A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4A8829-6E98-49FA-9500-C4100C7A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0C2643-87CA-4528-AF2D-60C5B87F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9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F5F2B7-C8BA-41C1-A8E7-4D291F04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DBA82B4-6046-4E89-9517-B64D419B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8965F6-9B3A-4B79-8FDF-6985AC4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A17AA3-4D48-4F9C-ACCA-EEC680C0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663401-9281-4467-986E-A6AB076E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62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6E658B-45EB-4062-87C7-12B545FE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CCBFDC-3293-4B2F-8269-E8AFF1FE0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9A02BB-FDFE-4A3F-B3DE-18146476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AF8C70C-680E-44A5-B88E-DBB7FA52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3FDA47-9DEF-4133-A44D-99E5FE8D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396E1A-95BD-4780-8651-08ECC7AB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37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A523B4-6747-483A-91FC-39C8D5B7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CD5C08-6870-4C5E-A3C7-5AC35E97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646E60-C20E-4398-859D-E53F661BA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8619309-A209-446F-98F2-EF9A8D7D2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EC6B5AD-AD57-48B0-AEC9-F2EF11CC3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99C6143-50CD-4775-B87C-F75A24D6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8375EC7-ECDC-4556-8114-92D47733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6F7B77D-FCB7-40F7-9E46-8216B8F5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85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DB38C-FEDA-42CB-A24A-BDC8C98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5F72F04-E68D-405C-B5E5-729A726E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887E267-A81A-4869-9643-0C1622E4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274E398-D28C-45B8-AFD0-A1ECDCEC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65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6105F0C-B6AC-42C6-B1C1-372A512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073A0A5-C177-4121-8C3A-2AC9F2DB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83DAB41-C484-4523-BB66-07A0C6A4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4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79DAF5-F655-4704-B6B8-D57FF420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0AA861-A6BB-45FD-921B-38D0B97D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23E6B1-C5D6-4EC1-810B-0A92439D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D72033-44FF-4ABB-9C4A-2FE39FFE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D2EFF-C212-497F-9E0C-CCB030F9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4EE436F-1D1D-4BDC-979A-FB6D2B03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37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53D3A7-BDA4-47B8-8D7A-97D81DA9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2AA9E08-E74F-4A88-BF40-E08F11AA0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92E2075-2A43-4487-9465-F9F55A67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7ADBA4A-684E-40C9-B2F6-E3C30A32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5FB5B33-1EF7-4239-AA8C-4D6407B2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845293-2F98-4B80-9954-F0C5AA84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466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7AA0497-1E5A-4A69-82B1-8458CCD4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0FF5D9-CAD6-4046-9B74-F1CD8489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842B60-2731-4AC1-8DEB-BDCB42F73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8DC7-9EBF-4C99-AF6A-ED2E03766B77}" type="datetimeFigureOut">
              <a:rPr lang="he-IL" smtClean="0"/>
              <a:t>כ"ט/שבט/תשפ"ב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480EB7-A3F9-44BE-BA5A-DDEB30095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EC4009-61F5-43E5-80E6-330197CF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5B85-4829-4174-9670-EBD952432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975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ke-up powder and brush over white marble">
            <a:extLst>
              <a:ext uri="{FF2B5EF4-FFF2-40B4-BE49-F238E27FC236}">
                <a16:creationId xmlns:a16="http://schemas.microsoft.com/office/drawing/2014/main" id="{B125195A-6AE0-46AC-810D-B15DEB11E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648A130-7CFA-4D63-BD7A-69BDA47A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Cosmetics products</a:t>
            </a:r>
            <a:b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their price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63B20EB-1C6D-4E1E-BC46-94911070E33D}"/>
              </a:ext>
            </a:extLst>
          </p:cNvPr>
          <p:cNvSpPr txBox="1"/>
          <p:nvPr/>
        </p:nvSpPr>
        <p:spPr>
          <a:xfrm>
            <a:off x="3694922" y="4531281"/>
            <a:ext cx="39001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Liron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and Amit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Hadad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07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D576604D-E333-4E30-ACFF-DAE33CC1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Visualization the </a:t>
            </a:r>
            <a:r>
              <a:rPr lang="en-US" dirty="0" err="1"/>
              <a:t>dataframe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9AE9B28C-EF57-4780-BBB7-F391026D067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sz="2400"/>
              <a:t>we start to analyze the dataframe and see it more visual </a:t>
            </a:r>
            <a:endParaRPr lang="he-IL" sz="2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A7D609A-47EB-49D2-9EDB-F83117052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" t="7189" r="3112" b="2565"/>
          <a:stretch/>
        </p:blipFill>
        <p:spPr>
          <a:xfrm>
            <a:off x="432619" y="3046641"/>
            <a:ext cx="3677265" cy="258588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3F9FD76-B5A4-49EB-AEE5-DED01B810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763" y="3046640"/>
            <a:ext cx="3987509" cy="258588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E5B80EA-7A31-42B3-A91A-ACC9B487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916" y="2679477"/>
            <a:ext cx="3532927" cy="31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0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4B5C75AC-448B-4654-8496-3BBB4E48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02" y="289249"/>
            <a:ext cx="9140890" cy="2194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Machine Learning – linear regression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11D4566E-9315-455D-B1AA-D689A01EDF38}"/>
              </a:ext>
            </a:extLst>
          </p:cNvPr>
          <p:cNvSpPr txBox="1">
            <a:spLocks/>
          </p:cNvSpPr>
          <p:nvPr/>
        </p:nvSpPr>
        <p:spPr>
          <a:xfrm>
            <a:off x="838200" y="30060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We use `</a:t>
            </a:r>
            <a:r>
              <a:rPr lang="en-US" dirty="0" err="1"/>
              <a:t>sklearn</a:t>
            </a:r>
            <a:r>
              <a:rPr lang="en-US" dirty="0"/>
              <a:t>` library and linear regression to be able to train a model that predicts the price of product and we try some methods of linear regression, such as R2, </a:t>
            </a:r>
            <a:r>
              <a:rPr lang="en-US" dirty="0" err="1"/>
              <a:t>sse</a:t>
            </a:r>
            <a:r>
              <a:rPr lang="en-US" dirty="0"/>
              <a:t> and etc.</a:t>
            </a:r>
          </a:p>
        </p:txBody>
      </p:sp>
    </p:spTree>
    <p:extLst>
      <p:ext uri="{BB962C8B-B14F-4D97-AF65-F5344CB8AC3E}">
        <p14:creationId xmlns:p14="http://schemas.microsoft.com/office/powerpoint/2010/main" val="43093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AC41E95-3EC3-4799-8E76-D039BED658A7}"/>
              </a:ext>
            </a:extLst>
          </p:cNvPr>
          <p:cNvSpPr txBox="1">
            <a:spLocks/>
          </p:cNvSpPr>
          <p:nvPr/>
        </p:nvSpPr>
        <p:spPr>
          <a:xfrm>
            <a:off x="2118360" y="530225"/>
            <a:ext cx="1156716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3600"/>
              <a:t>We can see the result on scatter plot  </a:t>
            </a:r>
            <a:endParaRPr lang="he-IL" sz="3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455A0DB-D1F6-4F8B-AB5D-FB8BF3FD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27" y="1697860"/>
            <a:ext cx="6138113" cy="41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ke-up powder and brush over white marble">
            <a:extLst>
              <a:ext uri="{FF2B5EF4-FFF2-40B4-BE49-F238E27FC236}">
                <a16:creationId xmlns:a16="http://schemas.microsoft.com/office/drawing/2014/main" id="{1755AFFA-4158-47D7-98AE-279108000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F0DB9B9-47EF-4189-9339-D636E826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Introduction- Research questions </a:t>
            </a:r>
            <a:endParaRPr lang="he-IL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F9F720-063A-42A6-BCD8-730B22BC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48" y="3239986"/>
            <a:ext cx="4593021" cy="2619839"/>
          </a:xfrm>
        </p:spPr>
        <p:txBody>
          <a:bodyPr anchor="ctr">
            <a:normAutofit/>
          </a:bodyPr>
          <a:lstStyle/>
          <a:p>
            <a:pPr marL="0" indent="0" algn="ctr" rtl="0">
              <a:buNone/>
            </a:pPr>
            <a:r>
              <a:rPr lang="en-US" sz="2400" dirty="0"/>
              <a:t>Predict future price of cosmetics product</a:t>
            </a:r>
          </a:p>
        </p:txBody>
      </p:sp>
    </p:spTree>
    <p:extLst>
      <p:ext uri="{BB962C8B-B14F-4D97-AF65-F5344CB8AC3E}">
        <p14:creationId xmlns:p14="http://schemas.microsoft.com/office/powerpoint/2010/main" val="11938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D13B2EB-0D2B-4BA3-B0C9-124D9D40FE49}"/>
              </a:ext>
            </a:extLst>
          </p:cNvPr>
          <p:cNvSpPr txBox="1"/>
          <p:nvPr/>
        </p:nvSpPr>
        <p:spPr>
          <a:xfrm>
            <a:off x="765110" y="885449"/>
            <a:ext cx="46653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MAC -crawling</a:t>
            </a:r>
            <a:endParaRPr lang="he-IL" sz="2800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564381A6-2CA3-461F-B4AB-372AD5B916D6}"/>
              </a:ext>
            </a:extLst>
          </p:cNvPr>
          <p:cNvSpPr txBox="1">
            <a:spLocks/>
          </p:cNvSpPr>
          <p:nvPr/>
        </p:nvSpPr>
        <p:spPr>
          <a:xfrm>
            <a:off x="765110" y="260298"/>
            <a:ext cx="10039738" cy="343462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2400" dirty="0"/>
              <a:t>We crawling relevant item in Mac website with ‘</a:t>
            </a:r>
            <a:r>
              <a:rPr lang="en-US" sz="2400" dirty="0" err="1"/>
              <a:t>beautifulsoup</a:t>
            </a:r>
            <a:r>
              <a:rPr lang="en-US" sz="2400" dirty="0"/>
              <a:t>’ and saving the data into a file ‘a_file2’ then into </a:t>
            </a:r>
            <a:r>
              <a:rPr lang="en-US" sz="2400" dirty="0" err="1"/>
              <a:t>dataframe</a:t>
            </a:r>
            <a:r>
              <a:rPr lang="en-US" sz="2400" dirty="0"/>
              <a:t> - df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3FF26BAA-ABA1-4BA1-B4EB-D8AB6E9D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49" y="2864498"/>
            <a:ext cx="6879559" cy="36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D13B2EB-0D2B-4BA3-B0C9-124D9D40FE49}"/>
              </a:ext>
            </a:extLst>
          </p:cNvPr>
          <p:cNvSpPr txBox="1"/>
          <p:nvPr/>
        </p:nvSpPr>
        <p:spPr>
          <a:xfrm>
            <a:off x="765110" y="885449"/>
            <a:ext cx="46653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MAC -crawling</a:t>
            </a:r>
            <a:endParaRPr lang="he-IL" sz="2800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564381A6-2CA3-461F-B4AB-372AD5B916D6}"/>
              </a:ext>
            </a:extLst>
          </p:cNvPr>
          <p:cNvSpPr txBox="1">
            <a:spLocks/>
          </p:cNvSpPr>
          <p:nvPr/>
        </p:nvSpPr>
        <p:spPr>
          <a:xfrm>
            <a:off x="513184" y="1034738"/>
            <a:ext cx="10039738" cy="343462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DEB4897-1B83-4703-865D-C1540B37C2A4}"/>
              </a:ext>
            </a:extLst>
          </p:cNvPr>
          <p:cNvSpPr txBox="1"/>
          <p:nvPr/>
        </p:nvSpPr>
        <p:spPr>
          <a:xfrm>
            <a:off x="765110" y="1569720"/>
            <a:ext cx="88513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We start the parsing by category of the product , and taking all the html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3C9CA4A-4A2F-4A8A-9F47-75BB0C16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50" y="2095440"/>
            <a:ext cx="6710051" cy="47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D13B2EB-0D2B-4BA3-B0C9-124D9D40FE49}"/>
              </a:ext>
            </a:extLst>
          </p:cNvPr>
          <p:cNvSpPr txBox="1"/>
          <p:nvPr/>
        </p:nvSpPr>
        <p:spPr>
          <a:xfrm>
            <a:off x="765110" y="885449"/>
            <a:ext cx="46653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MAC -crawling</a:t>
            </a:r>
            <a:endParaRPr lang="he-IL" sz="2800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564381A6-2CA3-461F-B4AB-372AD5B916D6}"/>
              </a:ext>
            </a:extLst>
          </p:cNvPr>
          <p:cNvSpPr txBox="1">
            <a:spLocks/>
          </p:cNvSpPr>
          <p:nvPr/>
        </p:nvSpPr>
        <p:spPr>
          <a:xfrm>
            <a:off x="513184" y="1034738"/>
            <a:ext cx="10039738" cy="343462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DEB4897-1B83-4703-865D-C1540B37C2A4}"/>
              </a:ext>
            </a:extLst>
          </p:cNvPr>
          <p:cNvSpPr txBox="1"/>
          <p:nvPr/>
        </p:nvSpPr>
        <p:spPr>
          <a:xfrm>
            <a:off x="765110" y="1408669"/>
            <a:ext cx="84855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Then we get into the page and take details on the product such as title, amount and etc.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1E400DB-73D9-45F6-81EE-2B0625320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6" y="1778001"/>
            <a:ext cx="8420830" cy="188230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08D9098-B585-4E4C-BB0B-FA099F66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27" y="4029636"/>
            <a:ext cx="6924149" cy="2571022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B71715D-A3FB-43AA-9344-E41902C4409C}"/>
              </a:ext>
            </a:extLst>
          </p:cNvPr>
          <p:cNvSpPr txBox="1"/>
          <p:nvPr/>
        </p:nvSpPr>
        <p:spPr>
          <a:xfrm>
            <a:off x="697322" y="3608710"/>
            <a:ext cx="53986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This is example of taking amount of the product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7165FCA2-4A80-4AF4-84A8-9CBDC43650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63" t="6309" r="2839"/>
          <a:stretch/>
        </p:blipFill>
        <p:spPr>
          <a:xfrm>
            <a:off x="697403" y="5658838"/>
            <a:ext cx="6655120" cy="942461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D70CF33-5DE8-4478-BBF3-37E049BDD73B}"/>
              </a:ext>
            </a:extLst>
          </p:cNvPr>
          <p:cNvSpPr txBox="1"/>
          <p:nvPr/>
        </p:nvSpPr>
        <p:spPr>
          <a:xfrm>
            <a:off x="8126818" y="5656389"/>
            <a:ext cx="40636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Then we save all of this into file  for not doing this crawling over again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588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B9605F4-F29B-42DE-97B9-EC3654ED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Bobbi Brown - crawling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AC786010-17A6-43B9-B505-ABFB8526A1A3}"/>
              </a:ext>
            </a:extLst>
          </p:cNvPr>
          <p:cNvSpPr txBox="1">
            <a:spLocks/>
          </p:cNvSpPr>
          <p:nvPr/>
        </p:nvSpPr>
        <p:spPr>
          <a:xfrm>
            <a:off x="623596" y="17976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2400" dirty="0"/>
              <a:t>Another website that we are crawling their product and we save the </a:t>
            </a:r>
            <a:r>
              <a:rPr lang="en-US" sz="2400" dirty="0" err="1"/>
              <a:t>dataframe</a:t>
            </a:r>
            <a:r>
              <a:rPr lang="en-US" sz="2400" dirty="0"/>
              <a:t> into df2.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2400" dirty="0"/>
              <a:t>After we take all the data we clean and check the data.</a:t>
            </a:r>
            <a:endParaRPr lang="he-IL" sz="2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1B0E561-5A1A-4E22-BB7B-240ABE9C5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3" y="3203591"/>
            <a:ext cx="7689979" cy="32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B9605F4-F29B-42DE-97B9-EC3654ED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Bobbi Brown - crawling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AC786010-17A6-43B9-B505-ABFB8526A1A3}"/>
              </a:ext>
            </a:extLst>
          </p:cNvPr>
          <p:cNvSpPr txBox="1">
            <a:spLocks/>
          </p:cNvSpPr>
          <p:nvPr/>
        </p:nvSpPr>
        <p:spPr>
          <a:xfrm>
            <a:off x="623596" y="17976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he-IL" sz="24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A79B4DCF-877A-43DE-A671-03805F8395C6}"/>
              </a:ext>
            </a:extLst>
          </p:cNvPr>
          <p:cNvSpPr txBox="1">
            <a:spLocks/>
          </p:cNvSpPr>
          <p:nvPr/>
        </p:nvSpPr>
        <p:spPr>
          <a:xfrm>
            <a:off x="623596" y="1542968"/>
            <a:ext cx="11431244" cy="109774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/>
              <a:t>The process of this website is the same of mac </a:t>
            </a:r>
          </a:p>
          <a:p>
            <a:pPr marL="0" indent="0" algn="l" rtl="0">
              <a:buNone/>
            </a:pPr>
            <a:r>
              <a:rPr lang="en-US" sz="2400" dirty="0"/>
              <a:t>First we took all the links of product by category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88B8739-0C6D-44E4-BDE3-221CDECC6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72" y="2449170"/>
            <a:ext cx="9896732" cy="173322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C69D80B-4D4A-405A-A103-E0F801022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41094"/>
            <a:ext cx="7363688" cy="140749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59B7843-71C1-4559-A1F3-B0093DDBBC0E}"/>
              </a:ext>
            </a:extLst>
          </p:cNvPr>
          <p:cNvSpPr txBox="1"/>
          <p:nvPr/>
        </p:nvSpPr>
        <p:spPr>
          <a:xfrm>
            <a:off x="698272" y="4248531"/>
            <a:ext cx="66321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Then we parsing every html page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34967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B9605F4-F29B-42DE-97B9-EC3654ED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Bobbi Brown - crawling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AC786010-17A6-43B9-B505-ABFB8526A1A3}"/>
              </a:ext>
            </a:extLst>
          </p:cNvPr>
          <p:cNvSpPr txBox="1">
            <a:spLocks/>
          </p:cNvSpPr>
          <p:nvPr/>
        </p:nvSpPr>
        <p:spPr>
          <a:xfrm>
            <a:off x="623596" y="17976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he-IL" sz="24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A79B4DCF-877A-43DE-A671-03805F8395C6}"/>
              </a:ext>
            </a:extLst>
          </p:cNvPr>
          <p:cNvSpPr txBox="1">
            <a:spLocks/>
          </p:cNvSpPr>
          <p:nvPr/>
        </p:nvSpPr>
        <p:spPr>
          <a:xfrm>
            <a:off x="623596" y="1542968"/>
            <a:ext cx="11431244" cy="109774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/>
              <a:t>	After we got all the links we started to take all the properties of the product</a:t>
            </a:r>
          </a:p>
          <a:p>
            <a:pPr marL="0" indent="0" algn="l" rtl="0">
              <a:buNone/>
            </a:pPr>
            <a:r>
              <a:rPr lang="en-US" sz="2400" dirty="0"/>
              <a:t>		There is example of taking price of all the product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7858B69-17C5-4F2B-8261-DEBFEDBD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63" y="2747657"/>
            <a:ext cx="8658666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 descr="תמונה שמכילה שלג, חוץ, שיפוע&#10;&#10;התיאור נוצר באופן אוטומטי">
            <a:extLst>
              <a:ext uri="{FF2B5EF4-FFF2-40B4-BE49-F238E27FC236}">
                <a16:creationId xmlns:a16="http://schemas.microsoft.com/office/drawing/2014/main" id="{88CCF907-35BE-46E8-BCBE-F00E9331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39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63DE72AA-6E7A-458E-A88F-78F7F100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Combine the </a:t>
            </a:r>
            <a:r>
              <a:rPr lang="en-US" dirty="0" err="1"/>
              <a:t>dataframe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C8655144-5279-4A93-BAF5-B0FA632826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/>
              <a:t>For the final data we merge the two dataframe into one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C04D948-BDB9-4A52-A210-E34FC386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" y="4263722"/>
            <a:ext cx="5123040" cy="75625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DC88529-C43F-4481-99B4-49E01351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2" y="3370414"/>
            <a:ext cx="3727977" cy="10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48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294</Words>
  <Application>Microsoft Office PowerPoint</Application>
  <PresentationFormat>מסך רחב</PresentationFormat>
  <Paragraphs>29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 Cosmetics products and their price</vt:lpstr>
      <vt:lpstr>Introduction- Research questions </vt:lpstr>
      <vt:lpstr>מצגת של PowerPoint‏</vt:lpstr>
      <vt:lpstr>מצגת של PowerPoint‏</vt:lpstr>
      <vt:lpstr>מצגת של PowerPoint‏</vt:lpstr>
      <vt:lpstr>Bobbi Brown - crawling</vt:lpstr>
      <vt:lpstr>Bobbi Brown - crawling</vt:lpstr>
      <vt:lpstr>Bobbi Brown - crawling</vt:lpstr>
      <vt:lpstr>Combine the dataframe </vt:lpstr>
      <vt:lpstr>Visualization the dataframe</vt:lpstr>
      <vt:lpstr>Machine Learning – linear regression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Cosmetics products and their price</dc:title>
  <dc:creator>לירון דהן</dc:creator>
  <cp:lastModifiedBy>לירון דהן</cp:lastModifiedBy>
  <cp:revision>4</cp:revision>
  <dcterms:created xsi:type="dcterms:W3CDTF">2022-01-30T22:26:16Z</dcterms:created>
  <dcterms:modified xsi:type="dcterms:W3CDTF">2022-01-31T12:43:06Z</dcterms:modified>
</cp:coreProperties>
</file>