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2"/>
  </p:notesMasterIdLst>
  <p:sldIdLst>
    <p:sldId id="256" r:id="rId2"/>
    <p:sldId id="257" r:id="rId3"/>
    <p:sldId id="261" r:id="rId4"/>
    <p:sldId id="284" r:id="rId5"/>
    <p:sldId id="286" r:id="rId6"/>
    <p:sldId id="287" r:id="rId7"/>
    <p:sldId id="288" r:id="rId8"/>
    <p:sldId id="302" r:id="rId9"/>
    <p:sldId id="301" r:id="rId10"/>
    <p:sldId id="258" r:id="rId11"/>
    <p:sldId id="293" r:id="rId12"/>
    <p:sldId id="294" r:id="rId13"/>
    <p:sldId id="298" r:id="rId14"/>
    <p:sldId id="295" r:id="rId15"/>
    <p:sldId id="296" r:id="rId16"/>
    <p:sldId id="297" r:id="rId17"/>
    <p:sldId id="300" r:id="rId18"/>
    <p:sldId id="292" r:id="rId19"/>
    <p:sldId id="291" r:id="rId20"/>
    <p:sldId id="278" r:id="rId21"/>
  </p:sldIdLst>
  <p:sldSz cx="9144000" cy="5143500" type="screen16x9"/>
  <p:notesSz cx="6858000" cy="9144000"/>
  <p:embeddedFontLst>
    <p:embeddedFont>
      <p:font typeface="Encode Sans Semi Condensed" panose="020B0604020202020204" charset="0"/>
      <p:regular r:id="rId23"/>
      <p:bold r:id="rId24"/>
    </p:embeddedFont>
    <p:embeddedFont>
      <p:font typeface="Encode Sans Semi Condensed Light" panose="020B0604020202020204" charset="0"/>
      <p:regular r:id="rId25"/>
      <p:bold r:id="rId26"/>
    </p:embeddedFont>
    <p:embeddedFont>
      <p:font typeface="Encode Sans Semi Condensed SemiBold" panose="00000706000000000000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7A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6185D4-0FF8-4C3D-BD27-E4AE24571C35}">
  <a:tblStyle styleId="{566185D4-0FF8-4C3D-BD27-E4AE24571C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AE608F-F65A-4CA3-BDB7-5966CBCC14D6}" type="doc">
      <dgm:prSet loTypeId="urn:microsoft.com/office/officeart/2005/8/layout/vProcess5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pPr rtl="1"/>
          <a:endParaRPr lang="he-IL"/>
        </a:p>
      </dgm:t>
    </dgm:pt>
    <dgm:pt modelId="{2B3624E9-3D8C-4716-B757-3136B30C9077}">
      <dgm:prSet phldrT="[טקסט]"/>
      <dgm:spPr/>
      <dgm:t>
        <a:bodyPr/>
        <a:lstStyle/>
        <a:p>
          <a:pPr rtl="1"/>
          <a:r>
            <a:rPr lang="en-US" dirty="0">
              <a:solidFill>
                <a:schemeClr val="tx1"/>
              </a:solidFill>
            </a:rPr>
            <a:t>Sound Wave</a:t>
          </a:r>
          <a:endParaRPr lang="he-IL" dirty="0">
            <a:solidFill>
              <a:schemeClr val="tx1"/>
            </a:solidFill>
          </a:endParaRPr>
        </a:p>
      </dgm:t>
    </dgm:pt>
    <dgm:pt modelId="{4D25F64E-15B8-473E-97B8-DA2FFBDE08F1}" type="parTrans" cxnId="{E2691685-9397-4A68-81B5-664CDFE9A11E}">
      <dgm:prSet/>
      <dgm:spPr/>
      <dgm:t>
        <a:bodyPr/>
        <a:lstStyle/>
        <a:p>
          <a:pPr rtl="1"/>
          <a:endParaRPr lang="he-IL">
            <a:solidFill>
              <a:schemeClr val="tx1"/>
            </a:solidFill>
          </a:endParaRPr>
        </a:p>
      </dgm:t>
    </dgm:pt>
    <dgm:pt modelId="{A40783A9-613A-4D51-8747-C5C3F211592F}" type="sibTrans" cxnId="{E2691685-9397-4A68-81B5-664CDFE9A11E}">
      <dgm:prSet/>
      <dgm:spPr/>
      <dgm:t>
        <a:bodyPr/>
        <a:lstStyle/>
        <a:p>
          <a:pPr rtl="1"/>
          <a:endParaRPr lang="he-IL">
            <a:solidFill>
              <a:schemeClr val="tx1"/>
            </a:solidFill>
          </a:endParaRPr>
        </a:p>
      </dgm:t>
    </dgm:pt>
    <dgm:pt modelId="{067A2F23-2372-4320-953F-176DC9194AF6}">
      <dgm:prSet phldrT="[טקסט]"/>
      <dgm:spPr/>
      <dgm:t>
        <a:bodyPr/>
        <a:lstStyle/>
        <a:p>
          <a:pPr rtl="1"/>
          <a:r>
            <a:rPr lang="en-US">
              <a:solidFill>
                <a:schemeClr val="tx1"/>
              </a:solidFill>
            </a:rPr>
            <a:t>ASR</a:t>
          </a:r>
          <a:endParaRPr lang="he-IL" dirty="0">
            <a:solidFill>
              <a:schemeClr val="tx1"/>
            </a:solidFill>
          </a:endParaRPr>
        </a:p>
      </dgm:t>
    </dgm:pt>
    <dgm:pt modelId="{94310644-ECF4-4A21-8022-41D7983630F1}" type="parTrans" cxnId="{BB70962C-FE98-4559-8278-49B20316F03B}">
      <dgm:prSet/>
      <dgm:spPr/>
      <dgm:t>
        <a:bodyPr/>
        <a:lstStyle/>
        <a:p>
          <a:pPr rtl="1"/>
          <a:endParaRPr lang="he-IL">
            <a:solidFill>
              <a:schemeClr val="tx1"/>
            </a:solidFill>
          </a:endParaRPr>
        </a:p>
      </dgm:t>
    </dgm:pt>
    <dgm:pt modelId="{724ED2C9-8A86-4A24-9344-8056B47CD90D}" type="sibTrans" cxnId="{BB70962C-FE98-4559-8278-49B20316F03B}">
      <dgm:prSet/>
      <dgm:spPr/>
      <dgm:t>
        <a:bodyPr/>
        <a:lstStyle/>
        <a:p>
          <a:pPr rtl="1"/>
          <a:endParaRPr lang="he-IL">
            <a:solidFill>
              <a:schemeClr val="tx1"/>
            </a:solidFill>
          </a:endParaRPr>
        </a:p>
      </dgm:t>
    </dgm:pt>
    <dgm:pt modelId="{AD1C3F41-F34C-4A88-8CFE-65B00EF17E4F}">
      <dgm:prSet phldrT="[טקסט]"/>
      <dgm:spPr/>
      <dgm:t>
        <a:bodyPr/>
        <a:lstStyle/>
        <a:p>
          <a:pPr rtl="1"/>
          <a:r>
            <a:rPr lang="en-US">
              <a:solidFill>
                <a:schemeClr val="tx1"/>
              </a:solidFill>
            </a:rPr>
            <a:t>Dialog message</a:t>
          </a:r>
          <a:endParaRPr lang="he-IL" dirty="0">
            <a:solidFill>
              <a:schemeClr val="tx1"/>
            </a:solidFill>
          </a:endParaRPr>
        </a:p>
      </dgm:t>
    </dgm:pt>
    <dgm:pt modelId="{4D1674E6-DADA-4F97-8E24-D72051940AE0}" type="parTrans" cxnId="{ECF0B540-4A2C-4ACE-AAB7-7B43FD9366FF}">
      <dgm:prSet/>
      <dgm:spPr/>
      <dgm:t>
        <a:bodyPr/>
        <a:lstStyle/>
        <a:p>
          <a:pPr rtl="1"/>
          <a:endParaRPr lang="he-IL">
            <a:solidFill>
              <a:schemeClr val="tx1"/>
            </a:solidFill>
          </a:endParaRPr>
        </a:p>
      </dgm:t>
    </dgm:pt>
    <dgm:pt modelId="{92B08DD5-5E51-42A1-8B13-4D3E189841C2}" type="sibTrans" cxnId="{ECF0B540-4A2C-4ACE-AAB7-7B43FD9366FF}">
      <dgm:prSet/>
      <dgm:spPr/>
      <dgm:t>
        <a:bodyPr/>
        <a:lstStyle/>
        <a:p>
          <a:pPr rtl="1"/>
          <a:endParaRPr lang="he-IL">
            <a:solidFill>
              <a:schemeClr val="tx1"/>
            </a:solidFill>
          </a:endParaRPr>
        </a:p>
      </dgm:t>
    </dgm:pt>
    <dgm:pt modelId="{F4661673-38C1-4F75-9A64-4F2DC7AA01F9}">
      <dgm:prSet phldrT="[טקסט]"/>
      <dgm:spPr/>
      <dgm:t>
        <a:bodyPr/>
        <a:lstStyle/>
        <a:p>
          <a:pPr rtl="1"/>
          <a:r>
            <a:rPr lang="en-US">
              <a:solidFill>
                <a:schemeClr val="tx1"/>
              </a:solidFill>
            </a:rPr>
            <a:t>TTS</a:t>
          </a:r>
          <a:endParaRPr lang="he-IL" dirty="0">
            <a:solidFill>
              <a:schemeClr val="tx1"/>
            </a:solidFill>
          </a:endParaRPr>
        </a:p>
      </dgm:t>
    </dgm:pt>
    <dgm:pt modelId="{7FEAA1F5-4C7C-43DB-8CB0-74B48854DF56}" type="parTrans" cxnId="{813271FB-FCD2-4344-9488-1BC8AB25FF22}">
      <dgm:prSet/>
      <dgm:spPr/>
      <dgm:t>
        <a:bodyPr/>
        <a:lstStyle/>
        <a:p>
          <a:pPr rtl="1"/>
          <a:endParaRPr lang="he-IL">
            <a:solidFill>
              <a:schemeClr val="tx1"/>
            </a:solidFill>
          </a:endParaRPr>
        </a:p>
      </dgm:t>
    </dgm:pt>
    <dgm:pt modelId="{59B2B47E-73D6-4648-A9EC-A0C906C8A73C}" type="sibTrans" cxnId="{813271FB-FCD2-4344-9488-1BC8AB25FF22}">
      <dgm:prSet/>
      <dgm:spPr/>
      <dgm:t>
        <a:bodyPr/>
        <a:lstStyle/>
        <a:p>
          <a:pPr rtl="1"/>
          <a:endParaRPr lang="he-IL">
            <a:solidFill>
              <a:schemeClr val="tx1"/>
            </a:solidFill>
          </a:endParaRPr>
        </a:p>
      </dgm:t>
    </dgm:pt>
    <dgm:pt modelId="{E002C5D5-103E-4615-9B05-1D6717B72E64}">
      <dgm:prSet phldrT="[טקסט]"/>
      <dgm:spPr/>
      <dgm:t>
        <a:bodyPr/>
        <a:lstStyle/>
        <a:p>
          <a:pPr rtl="1"/>
          <a:r>
            <a:rPr lang="en-US">
              <a:solidFill>
                <a:schemeClr val="tx1"/>
              </a:solidFill>
            </a:rPr>
            <a:t>User</a:t>
          </a:r>
          <a:endParaRPr lang="he-IL" dirty="0">
            <a:solidFill>
              <a:schemeClr val="tx1"/>
            </a:solidFill>
          </a:endParaRPr>
        </a:p>
      </dgm:t>
    </dgm:pt>
    <dgm:pt modelId="{7627D795-5E73-477E-90DA-0996D6B38412}" type="parTrans" cxnId="{6FF50C82-3D82-4276-A07A-BBF026F1D3EC}">
      <dgm:prSet/>
      <dgm:spPr/>
      <dgm:t>
        <a:bodyPr/>
        <a:lstStyle/>
        <a:p>
          <a:pPr rtl="1"/>
          <a:endParaRPr lang="he-IL">
            <a:solidFill>
              <a:schemeClr val="tx1"/>
            </a:solidFill>
          </a:endParaRPr>
        </a:p>
      </dgm:t>
    </dgm:pt>
    <dgm:pt modelId="{346A9956-D337-423A-88B4-C20C45C43C8B}" type="sibTrans" cxnId="{6FF50C82-3D82-4276-A07A-BBF026F1D3EC}">
      <dgm:prSet/>
      <dgm:spPr/>
      <dgm:t>
        <a:bodyPr/>
        <a:lstStyle/>
        <a:p>
          <a:pPr rtl="1"/>
          <a:endParaRPr lang="he-IL">
            <a:solidFill>
              <a:schemeClr val="tx1"/>
            </a:solidFill>
          </a:endParaRPr>
        </a:p>
      </dgm:t>
    </dgm:pt>
    <dgm:pt modelId="{610157B7-0E90-4403-A80F-E944DF35300A}" type="pres">
      <dgm:prSet presAssocID="{5FAE608F-F65A-4CA3-BDB7-5966CBCC14D6}" presName="outerComposite" presStyleCnt="0">
        <dgm:presLayoutVars>
          <dgm:chMax val="5"/>
          <dgm:dir/>
          <dgm:resizeHandles val="exact"/>
        </dgm:presLayoutVars>
      </dgm:prSet>
      <dgm:spPr/>
    </dgm:pt>
    <dgm:pt modelId="{0237A2D4-DD48-4561-B957-9D75A24129CB}" type="pres">
      <dgm:prSet presAssocID="{5FAE608F-F65A-4CA3-BDB7-5966CBCC14D6}" presName="dummyMaxCanvas" presStyleCnt="0">
        <dgm:presLayoutVars/>
      </dgm:prSet>
      <dgm:spPr/>
    </dgm:pt>
    <dgm:pt modelId="{C1FA07E1-D4AE-44F0-9A96-18D8CD4B5866}" type="pres">
      <dgm:prSet presAssocID="{5FAE608F-F65A-4CA3-BDB7-5966CBCC14D6}" presName="FiveNodes_1" presStyleLbl="node1" presStyleIdx="0" presStyleCnt="5">
        <dgm:presLayoutVars>
          <dgm:bulletEnabled val="1"/>
        </dgm:presLayoutVars>
      </dgm:prSet>
      <dgm:spPr/>
    </dgm:pt>
    <dgm:pt modelId="{EEF3A491-EA81-4248-BFD9-18C683A839CA}" type="pres">
      <dgm:prSet presAssocID="{5FAE608F-F65A-4CA3-BDB7-5966CBCC14D6}" presName="FiveNodes_2" presStyleLbl="node1" presStyleIdx="1" presStyleCnt="5">
        <dgm:presLayoutVars>
          <dgm:bulletEnabled val="1"/>
        </dgm:presLayoutVars>
      </dgm:prSet>
      <dgm:spPr/>
    </dgm:pt>
    <dgm:pt modelId="{914900AB-AFDC-476B-A494-6F90D14F7E24}" type="pres">
      <dgm:prSet presAssocID="{5FAE608F-F65A-4CA3-BDB7-5966CBCC14D6}" presName="FiveNodes_3" presStyleLbl="node1" presStyleIdx="2" presStyleCnt="5">
        <dgm:presLayoutVars>
          <dgm:bulletEnabled val="1"/>
        </dgm:presLayoutVars>
      </dgm:prSet>
      <dgm:spPr/>
    </dgm:pt>
    <dgm:pt modelId="{E1ECFDCF-2FF5-456C-BE69-942BE87EBAC6}" type="pres">
      <dgm:prSet presAssocID="{5FAE608F-F65A-4CA3-BDB7-5966CBCC14D6}" presName="FiveNodes_4" presStyleLbl="node1" presStyleIdx="3" presStyleCnt="5">
        <dgm:presLayoutVars>
          <dgm:bulletEnabled val="1"/>
        </dgm:presLayoutVars>
      </dgm:prSet>
      <dgm:spPr/>
    </dgm:pt>
    <dgm:pt modelId="{184DF823-8176-4378-9A69-C25E0D152E7D}" type="pres">
      <dgm:prSet presAssocID="{5FAE608F-F65A-4CA3-BDB7-5966CBCC14D6}" presName="FiveNodes_5" presStyleLbl="node1" presStyleIdx="4" presStyleCnt="5">
        <dgm:presLayoutVars>
          <dgm:bulletEnabled val="1"/>
        </dgm:presLayoutVars>
      </dgm:prSet>
      <dgm:spPr/>
    </dgm:pt>
    <dgm:pt modelId="{F63C4186-155C-405F-9C9D-F27157514B1E}" type="pres">
      <dgm:prSet presAssocID="{5FAE608F-F65A-4CA3-BDB7-5966CBCC14D6}" presName="FiveConn_1-2" presStyleLbl="fgAccFollowNode1" presStyleIdx="0" presStyleCnt="4">
        <dgm:presLayoutVars>
          <dgm:bulletEnabled val="1"/>
        </dgm:presLayoutVars>
      </dgm:prSet>
      <dgm:spPr/>
    </dgm:pt>
    <dgm:pt modelId="{DE9C8F71-25D9-4D9F-B2A1-173C8AA38416}" type="pres">
      <dgm:prSet presAssocID="{5FAE608F-F65A-4CA3-BDB7-5966CBCC14D6}" presName="FiveConn_2-3" presStyleLbl="fgAccFollowNode1" presStyleIdx="1" presStyleCnt="4">
        <dgm:presLayoutVars>
          <dgm:bulletEnabled val="1"/>
        </dgm:presLayoutVars>
      </dgm:prSet>
      <dgm:spPr/>
    </dgm:pt>
    <dgm:pt modelId="{E42ACE22-BD21-42F2-BA70-A693ED2787C7}" type="pres">
      <dgm:prSet presAssocID="{5FAE608F-F65A-4CA3-BDB7-5966CBCC14D6}" presName="FiveConn_3-4" presStyleLbl="fgAccFollowNode1" presStyleIdx="2" presStyleCnt="4">
        <dgm:presLayoutVars>
          <dgm:bulletEnabled val="1"/>
        </dgm:presLayoutVars>
      </dgm:prSet>
      <dgm:spPr/>
    </dgm:pt>
    <dgm:pt modelId="{B67BC5F8-9B5C-4443-813B-55DA19DCA9A0}" type="pres">
      <dgm:prSet presAssocID="{5FAE608F-F65A-4CA3-BDB7-5966CBCC14D6}" presName="FiveConn_4-5" presStyleLbl="fgAccFollowNode1" presStyleIdx="3" presStyleCnt="4">
        <dgm:presLayoutVars>
          <dgm:bulletEnabled val="1"/>
        </dgm:presLayoutVars>
      </dgm:prSet>
      <dgm:spPr/>
    </dgm:pt>
    <dgm:pt modelId="{758F38FB-BE1D-4427-9A50-543D35A14AED}" type="pres">
      <dgm:prSet presAssocID="{5FAE608F-F65A-4CA3-BDB7-5966CBCC14D6}" presName="FiveNodes_1_text" presStyleLbl="node1" presStyleIdx="4" presStyleCnt="5">
        <dgm:presLayoutVars>
          <dgm:bulletEnabled val="1"/>
        </dgm:presLayoutVars>
      </dgm:prSet>
      <dgm:spPr/>
    </dgm:pt>
    <dgm:pt modelId="{5274A975-AA0D-437B-814C-77EEBD7D1AB8}" type="pres">
      <dgm:prSet presAssocID="{5FAE608F-F65A-4CA3-BDB7-5966CBCC14D6}" presName="FiveNodes_2_text" presStyleLbl="node1" presStyleIdx="4" presStyleCnt="5">
        <dgm:presLayoutVars>
          <dgm:bulletEnabled val="1"/>
        </dgm:presLayoutVars>
      </dgm:prSet>
      <dgm:spPr/>
    </dgm:pt>
    <dgm:pt modelId="{B53B968A-835E-4B82-9737-2479F44D520A}" type="pres">
      <dgm:prSet presAssocID="{5FAE608F-F65A-4CA3-BDB7-5966CBCC14D6}" presName="FiveNodes_3_text" presStyleLbl="node1" presStyleIdx="4" presStyleCnt="5">
        <dgm:presLayoutVars>
          <dgm:bulletEnabled val="1"/>
        </dgm:presLayoutVars>
      </dgm:prSet>
      <dgm:spPr/>
    </dgm:pt>
    <dgm:pt modelId="{48D0333D-E161-459C-AF6D-B904B9211AAB}" type="pres">
      <dgm:prSet presAssocID="{5FAE608F-F65A-4CA3-BDB7-5966CBCC14D6}" presName="FiveNodes_4_text" presStyleLbl="node1" presStyleIdx="4" presStyleCnt="5">
        <dgm:presLayoutVars>
          <dgm:bulletEnabled val="1"/>
        </dgm:presLayoutVars>
      </dgm:prSet>
      <dgm:spPr/>
    </dgm:pt>
    <dgm:pt modelId="{C6625FA6-F304-44C0-BB43-4C2998B1BFBD}" type="pres">
      <dgm:prSet presAssocID="{5FAE608F-F65A-4CA3-BDB7-5966CBCC14D6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9F732D06-3878-49AC-8EAD-9058E80DCA55}" type="presOf" srcId="{5FAE608F-F65A-4CA3-BDB7-5966CBCC14D6}" destId="{610157B7-0E90-4403-A80F-E944DF35300A}" srcOrd="0" destOrd="0" presId="urn:microsoft.com/office/officeart/2005/8/layout/vProcess5"/>
    <dgm:cxn modelId="{43882508-9567-45E0-81B0-967312BB491C}" type="presOf" srcId="{A40783A9-613A-4D51-8747-C5C3F211592F}" destId="{F63C4186-155C-405F-9C9D-F27157514B1E}" srcOrd="0" destOrd="0" presId="urn:microsoft.com/office/officeart/2005/8/layout/vProcess5"/>
    <dgm:cxn modelId="{D2BA230F-CB17-4CF1-BE1C-98BC46C1675A}" type="presOf" srcId="{AD1C3F41-F34C-4A88-8CFE-65B00EF17E4F}" destId="{B53B968A-835E-4B82-9737-2479F44D520A}" srcOrd="1" destOrd="0" presId="urn:microsoft.com/office/officeart/2005/8/layout/vProcess5"/>
    <dgm:cxn modelId="{BB70962C-FE98-4559-8278-49B20316F03B}" srcId="{5FAE608F-F65A-4CA3-BDB7-5966CBCC14D6}" destId="{067A2F23-2372-4320-953F-176DC9194AF6}" srcOrd="1" destOrd="0" parTransId="{94310644-ECF4-4A21-8022-41D7983630F1}" sibTransId="{724ED2C9-8A86-4A24-9344-8056B47CD90D}"/>
    <dgm:cxn modelId="{ABFD8034-E7FB-438A-B9F9-A379F4A891C7}" type="presOf" srcId="{E002C5D5-103E-4615-9B05-1D6717B72E64}" destId="{184DF823-8176-4378-9A69-C25E0D152E7D}" srcOrd="0" destOrd="0" presId="urn:microsoft.com/office/officeart/2005/8/layout/vProcess5"/>
    <dgm:cxn modelId="{ECF0B540-4A2C-4ACE-AAB7-7B43FD9366FF}" srcId="{5FAE608F-F65A-4CA3-BDB7-5966CBCC14D6}" destId="{AD1C3F41-F34C-4A88-8CFE-65B00EF17E4F}" srcOrd="2" destOrd="0" parTransId="{4D1674E6-DADA-4F97-8E24-D72051940AE0}" sibTransId="{92B08DD5-5E51-42A1-8B13-4D3E189841C2}"/>
    <dgm:cxn modelId="{30EF9B41-A5BF-40CA-A317-83316AF16B5B}" type="presOf" srcId="{92B08DD5-5E51-42A1-8B13-4D3E189841C2}" destId="{E42ACE22-BD21-42F2-BA70-A693ED2787C7}" srcOrd="0" destOrd="0" presId="urn:microsoft.com/office/officeart/2005/8/layout/vProcess5"/>
    <dgm:cxn modelId="{FAE22264-2821-4002-8544-4AC52777F8C3}" type="presOf" srcId="{2B3624E9-3D8C-4716-B757-3136B30C9077}" destId="{C1FA07E1-D4AE-44F0-9A96-18D8CD4B5866}" srcOrd="0" destOrd="0" presId="urn:microsoft.com/office/officeart/2005/8/layout/vProcess5"/>
    <dgm:cxn modelId="{8D776E46-68D8-4B97-9867-C97C06AA0D7A}" type="presOf" srcId="{59B2B47E-73D6-4648-A9EC-A0C906C8A73C}" destId="{B67BC5F8-9B5C-4443-813B-55DA19DCA9A0}" srcOrd="0" destOrd="0" presId="urn:microsoft.com/office/officeart/2005/8/layout/vProcess5"/>
    <dgm:cxn modelId="{6910DE67-9082-496C-AB4F-AECBDD737E47}" type="presOf" srcId="{067A2F23-2372-4320-953F-176DC9194AF6}" destId="{5274A975-AA0D-437B-814C-77EEBD7D1AB8}" srcOrd="1" destOrd="0" presId="urn:microsoft.com/office/officeart/2005/8/layout/vProcess5"/>
    <dgm:cxn modelId="{BA5B736A-E277-40EA-827C-55FD22C037D8}" type="presOf" srcId="{724ED2C9-8A86-4A24-9344-8056B47CD90D}" destId="{DE9C8F71-25D9-4D9F-B2A1-173C8AA38416}" srcOrd="0" destOrd="0" presId="urn:microsoft.com/office/officeart/2005/8/layout/vProcess5"/>
    <dgm:cxn modelId="{6326894A-3F4B-40F0-A328-1732E91B6289}" type="presOf" srcId="{E002C5D5-103E-4615-9B05-1D6717B72E64}" destId="{C6625FA6-F304-44C0-BB43-4C2998B1BFBD}" srcOrd="1" destOrd="0" presId="urn:microsoft.com/office/officeart/2005/8/layout/vProcess5"/>
    <dgm:cxn modelId="{B4139A55-F960-4094-B3F9-0E06B2BBBA84}" type="presOf" srcId="{F4661673-38C1-4F75-9A64-4F2DC7AA01F9}" destId="{E1ECFDCF-2FF5-456C-BE69-942BE87EBAC6}" srcOrd="0" destOrd="0" presId="urn:microsoft.com/office/officeart/2005/8/layout/vProcess5"/>
    <dgm:cxn modelId="{6FF50C82-3D82-4276-A07A-BBF026F1D3EC}" srcId="{5FAE608F-F65A-4CA3-BDB7-5966CBCC14D6}" destId="{E002C5D5-103E-4615-9B05-1D6717B72E64}" srcOrd="4" destOrd="0" parTransId="{7627D795-5E73-477E-90DA-0996D6B38412}" sibTransId="{346A9956-D337-423A-88B4-C20C45C43C8B}"/>
    <dgm:cxn modelId="{E2691685-9397-4A68-81B5-664CDFE9A11E}" srcId="{5FAE608F-F65A-4CA3-BDB7-5966CBCC14D6}" destId="{2B3624E9-3D8C-4716-B757-3136B30C9077}" srcOrd="0" destOrd="0" parTransId="{4D25F64E-15B8-473E-97B8-DA2FFBDE08F1}" sibTransId="{A40783A9-613A-4D51-8747-C5C3F211592F}"/>
    <dgm:cxn modelId="{936FC8AF-4428-43CA-8D4B-2C1E6AA59458}" type="presOf" srcId="{2B3624E9-3D8C-4716-B757-3136B30C9077}" destId="{758F38FB-BE1D-4427-9A50-543D35A14AED}" srcOrd="1" destOrd="0" presId="urn:microsoft.com/office/officeart/2005/8/layout/vProcess5"/>
    <dgm:cxn modelId="{02D779B5-EDAA-457F-9AC4-A70F1FB481D9}" type="presOf" srcId="{AD1C3F41-F34C-4A88-8CFE-65B00EF17E4F}" destId="{914900AB-AFDC-476B-A494-6F90D14F7E24}" srcOrd="0" destOrd="0" presId="urn:microsoft.com/office/officeart/2005/8/layout/vProcess5"/>
    <dgm:cxn modelId="{71E993BC-600F-43ED-8CF5-EB0ED3311795}" type="presOf" srcId="{F4661673-38C1-4F75-9A64-4F2DC7AA01F9}" destId="{48D0333D-E161-459C-AF6D-B904B9211AAB}" srcOrd="1" destOrd="0" presId="urn:microsoft.com/office/officeart/2005/8/layout/vProcess5"/>
    <dgm:cxn modelId="{01482DF2-EA2E-4F89-BAA7-B33A1E010E2B}" type="presOf" srcId="{067A2F23-2372-4320-953F-176DC9194AF6}" destId="{EEF3A491-EA81-4248-BFD9-18C683A839CA}" srcOrd="0" destOrd="0" presId="urn:microsoft.com/office/officeart/2005/8/layout/vProcess5"/>
    <dgm:cxn modelId="{813271FB-FCD2-4344-9488-1BC8AB25FF22}" srcId="{5FAE608F-F65A-4CA3-BDB7-5966CBCC14D6}" destId="{F4661673-38C1-4F75-9A64-4F2DC7AA01F9}" srcOrd="3" destOrd="0" parTransId="{7FEAA1F5-4C7C-43DB-8CB0-74B48854DF56}" sibTransId="{59B2B47E-73D6-4648-A9EC-A0C906C8A73C}"/>
    <dgm:cxn modelId="{0010ABA6-7A1B-4F22-8FA7-E513FB3687FB}" type="presParOf" srcId="{610157B7-0E90-4403-A80F-E944DF35300A}" destId="{0237A2D4-DD48-4561-B957-9D75A24129CB}" srcOrd="0" destOrd="0" presId="urn:microsoft.com/office/officeart/2005/8/layout/vProcess5"/>
    <dgm:cxn modelId="{4A76BCB4-1EE2-46C7-A639-51016B98F206}" type="presParOf" srcId="{610157B7-0E90-4403-A80F-E944DF35300A}" destId="{C1FA07E1-D4AE-44F0-9A96-18D8CD4B5866}" srcOrd="1" destOrd="0" presId="urn:microsoft.com/office/officeart/2005/8/layout/vProcess5"/>
    <dgm:cxn modelId="{1CA1CED9-691D-4CBB-BD5D-328482E25817}" type="presParOf" srcId="{610157B7-0E90-4403-A80F-E944DF35300A}" destId="{EEF3A491-EA81-4248-BFD9-18C683A839CA}" srcOrd="2" destOrd="0" presId="urn:microsoft.com/office/officeart/2005/8/layout/vProcess5"/>
    <dgm:cxn modelId="{E6B65533-163E-4B28-89ED-3A972FEE8AF0}" type="presParOf" srcId="{610157B7-0E90-4403-A80F-E944DF35300A}" destId="{914900AB-AFDC-476B-A494-6F90D14F7E24}" srcOrd="3" destOrd="0" presId="urn:microsoft.com/office/officeart/2005/8/layout/vProcess5"/>
    <dgm:cxn modelId="{BD2ACF10-BD04-449B-9145-2BE1921A4C33}" type="presParOf" srcId="{610157B7-0E90-4403-A80F-E944DF35300A}" destId="{E1ECFDCF-2FF5-456C-BE69-942BE87EBAC6}" srcOrd="4" destOrd="0" presId="urn:microsoft.com/office/officeart/2005/8/layout/vProcess5"/>
    <dgm:cxn modelId="{12006E6F-EE89-4B69-AE26-E3811AD12C3B}" type="presParOf" srcId="{610157B7-0E90-4403-A80F-E944DF35300A}" destId="{184DF823-8176-4378-9A69-C25E0D152E7D}" srcOrd="5" destOrd="0" presId="urn:microsoft.com/office/officeart/2005/8/layout/vProcess5"/>
    <dgm:cxn modelId="{F7D6FD52-DD4A-49AF-8844-AACFD76A719D}" type="presParOf" srcId="{610157B7-0E90-4403-A80F-E944DF35300A}" destId="{F63C4186-155C-405F-9C9D-F27157514B1E}" srcOrd="6" destOrd="0" presId="urn:microsoft.com/office/officeart/2005/8/layout/vProcess5"/>
    <dgm:cxn modelId="{6A2AA0F5-56D5-4697-8D35-38664EF1D39D}" type="presParOf" srcId="{610157B7-0E90-4403-A80F-E944DF35300A}" destId="{DE9C8F71-25D9-4D9F-B2A1-173C8AA38416}" srcOrd="7" destOrd="0" presId="urn:microsoft.com/office/officeart/2005/8/layout/vProcess5"/>
    <dgm:cxn modelId="{A1D2DAF0-DA8E-49DB-BEBB-31BCEE1DBF73}" type="presParOf" srcId="{610157B7-0E90-4403-A80F-E944DF35300A}" destId="{E42ACE22-BD21-42F2-BA70-A693ED2787C7}" srcOrd="8" destOrd="0" presId="urn:microsoft.com/office/officeart/2005/8/layout/vProcess5"/>
    <dgm:cxn modelId="{533FDEA4-3B7F-45F1-B64C-4933BFF95F59}" type="presParOf" srcId="{610157B7-0E90-4403-A80F-E944DF35300A}" destId="{B67BC5F8-9B5C-4443-813B-55DA19DCA9A0}" srcOrd="9" destOrd="0" presId="urn:microsoft.com/office/officeart/2005/8/layout/vProcess5"/>
    <dgm:cxn modelId="{CCC622FD-2B49-4082-BBBB-454AD53822B2}" type="presParOf" srcId="{610157B7-0E90-4403-A80F-E944DF35300A}" destId="{758F38FB-BE1D-4427-9A50-543D35A14AED}" srcOrd="10" destOrd="0" presId="urn:microsoft.com/office/officeart/2005/8/layout/vProcess5"/>
    <dgm:cxn modelId="{BFFBD253-1348-4DA7-BB58-731378F28E7B}" type="presParOf" srcId="{610157B7-0E90-4403-A80F-E944DF35300A}" destId="{5274A975-AA0D-437B-814C-77EEBD7D1AB8}" srcOrd="11" destOrd="0" presId="urn:microsoft.com/office/officeart/2005/8/layout/vProcess5"/>
    <dgm:cxn modelId="{EFC38C85-01CC-414F-A258-31CAFF9B85AC}" type="presParOf" srcId="{610157B7-0E90-4403-A80F-E944DF35300A}" destId="{B53B968A-835E-4B82-9737-2479F44D520A}" srcOrd="12" destOrd="0" presId="urn:microsoft.com/office/officeart/2005/8/layout/vProcess5"/>
    <dgm:cxn modelId="{4DB927C9-606D-4CFA-8D2D-65BF2BF5157F}" type="presParOf" srcId="{610157B7-0E90-4403-A80F-E944DF35300A}" destId="{48D0333D-E161-459C-AF6D-B904B9211AAB}" srcOrd="13" destOrd="0" presId="urn:microsoft.com/office/officeart/2005/8/layout/vProcess5"/>
    <dgm:cxn modelId="{A8233FE7-C5CC-4048-BE03-646B7C1824BA}" type="presParOf" srcId="{610157B7-0E90-4403-A80F-E944DF35300A}" destId="{C6625FA6-F304-44C0-BB43-4C2998B1BFBD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FA07E1-D4AE-44F0-9A96-18D8CD4B5866}">
      <dsp:nvSpPr>
        <dsp:cNvPr id="0" name=""/>
        <dsp:cNvSpPr/>
      </dsp:nvSpPr>
      <dsp:spPr>
        <a:xfrm>
          <a:off x="0" y="0"/>
          <a:ext cx="3511135" cy="5767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</a:rPr>
            <a:t>Sound Wave</a:t>
          </a:r>
          <a:endParaRPr lang="he-IL" sz="2600" kern="1200" dirty="0">
            <a:solidFill>
              <a:schemeClr val="tx1"/>
            </a:solidFill>
          </a:endParaRPr>
        </a:p>
      </dsp:txBody>
      <dsp:txXfrm>
        <a:off x="16891" y="16891"/>
        <a:ext cx="2821345" cy="542928"/>
      </dsp:txXfrm>
    </dsp:sp>
    <dsp:sp modelId="{EEF3A491-EA81-4248-BFD9-18C683A839CA}">
      <dsp:nvSpPr>
        <dsp:cNvPr id="0" name=""/>
        <dsp:cNvSpPr/>
      </dsp:nvSpPr>
      <dsp:spPr>
        <a:xfrm>
          <a:off x="262195" y="656808"/>
          <a:ext cx="3511135" cy="5767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schemeClr val="tx1"/>
              </a:solidFill>
            </a:rPr>
            <a:t>ASR</a:t>
          </a:r>
          <a:endParaRPr lang="he-IL" sz="2600" kern="1200" dirty="0">
            <a:solidFill>
              <a:schemeClr val="tx1"/>
            </a:solidFill>
          </a:endParaRPr>
        </a:p>
      </dsp:txBody>
      <dsp:txXfrm>
        <a:off x="279086" y="673699"/>
        <a:ext cx="2840296" cy="542928"/>
      </dsp:txXfrm>
    </dsp:sp>
    <dsp:sp modelId="{914900AB-AFDC-476B-A494-6F90D14F7E24}">
      <dsp:nvSpPr>
        <dsp:cNvPr id="0" name=""/>
        <dsp:cNvSpPr/>
      </dsp:nvSpPr>
      <dsp:spPr>
        <a:xfrm>
          <a:off x="524390" y="1313617"/>
          <a:ext cx="3511135" cy="5767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schemeClr val="tx1"/>
              </a:solidFill>
            </a:rPr>
            <a:t>Dialog message</a:t>
          </a:r>
          <a:endParaRPr lang="he-IL" sz="2600" kern="1200" dirty="0">
            <a:solidFill>
              <a:schemeClr val="tx1"/>
            </a:solidFill>
          </a:endParaRPr>
        </a:p>
      </dsp:txBody>
      <dsp:txXfrm>
        <a:off x="541281" y="1330508"/>
        <a:ext cx="2840296" cy="542928"/>
      </dsp:txXfrm>
    </dsp:sp>
    <dsp:sp modelId="{E1ECFDCF-2FF5-456C-BE69-942BE87EBAC6}">
      <dsp:nvSpPr>
        <dsp:cNvPr id="0" name=""/>
        <dsp:cNvSpPr/>
      </dsp:nvSpPr>
      <dsp:spPr>
        <a:xfrm>
          <a:off x="786585" y="1970426"/>
          <a:ext cx="3511135" cy="5767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schemeClr val="tx1"/>
              </a:solidFill>
            </a:rPr>
            <a:t>TTS</a:t>
          </a:r>
          <a:endParaRPr lang="he-IL" sz="2600" kern="1200" dirty="0">
            <a:solidFill>
              <a:schemeClr val="tx1"/>
            </a:solidFill>
          </a:endParaRPr>
        </a:p>
      </dsp:txBody>
      <dsp:txXfrm>
        <a:off x="803476" y="1987317"/>
        <a:ext cx="2840296" cy="542928"/>
      </dsp:txXfrm>
    </dsp:sp>
    <dsp:sp modelId="{184DF823-8176-4378-9A69-C25E0D152E7D}">
      <dsp:nvSpPr>
        <dsp:cNvPr id="0" name=""/>
        <dsp:cNvSpPr/>
      </dsp:nvSpPr>
      <dsp:spPr>
        <a:xfrm>
          <a:off x="1048780" y="2627234"/>
          <a:ext cx="3511135" cy="5767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schemeClr val="tx1"/>
              </a:solidFill>
            </a:rPr>
            <a:t>User</a:t>
          </a:r>
          <a:endParaRPr lang="he-IL" sz="2600" kern="1200" dirty="0">
            <a:solidFill>
              <a:schemeClr val="tx1"/>
            </a:solidFill>
          </a:endParaRPr>
        </a:p>
      </dsp:txBody>
      <dsp:txXfrm>
        <a:off x="1065671" y="2644125"/>
        <a:ext cx="2840296" cy="542928"/>
      </dsp:txXfrm>
    </dsp:sp>
    <dsp:sp modelId="{F63C4186-155C-405F-9C9D-F27157514B1E}">
      <dsp:nvSpPr>
        <dsp:cNvPr id="0" name=""/>
        <dsp:cNvSpPr/>
      </dsp:nvSpPr>
      <dsp:spPr>
        <a:xfrm>
          <a:off x="3136273" y="421318"/>
          <a:ext cx="374861" cy="37486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700" kern="1200">
            <a:solidFill>
              <a:schemeClr val="tx1"/>
            </a:solidFill>
          </a:endParaRPr>
        </a:p>
      </dsp:txBody>
      <dsp:txXfrm>
        <a:off x="3220617" y="421318"/>
        <a:ext cx="206173" cy="282083"/>
      </dsp:txXfrm>
    </dsp:sp>
    <dsp:sp modelId="{DE9C8F71-25D9-4D9F-B2A1-173C8AA38416}">
      <dsp:nvSpPr>
        <dsp:cNvPr id="0" name=""/>
        <dsp:cNvSpPr/>
      </dsp:nvSpPr>
      <dsp:spPr>
        <a:xfrm>
          <a:off x="3398468" y="1078127"/>
          <a:ext cx="374861" cy="37486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700" kern="1200">
            <a:solidFill>
              <a:schemeClr val="tx1"/>
            </a:solidFill>
          </a:endParaRPr>
        </a:p>
      </dsp:txBody>
      <dsp:txXfrm>
        <a:off x="3482812" y="1078127"/>
        <a:ext cx="206173" cy="282083"/>
      </dsp:txXfrm>
    </dsp:sp>
    <dsp:sp modelId="{E42ACE22-BD21-42F2-BA70-A693ED2787C7}">
      <dsp:nvSpPr>
        <dsp:cNvPr id="0" name=""/>
        <dsp:cNvSpPr/>
      </dsp:nvSpPr>
      <dsp:spPr>
        <a:xfrm>
          <a:off x="3660664" y="1725324"/>
          <a:ext cx="374861" cy="374861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700" kern="1200">
            <a:solidFill>
              <a:schemeClr val="tx1"/>
            </a:solidFill>
          </a:endParaRPr>
        </a:p>
      </dsp:txBody>
      <dsp:txXfrm>
        <a:off x="3745008" y="1725324"/>
        <a:ext cx="206173" cy="282083"/>
      </dsp:txXfrm>
    </dsp:sp>
    <dsp:sp modelId="{B67BC5F8-9B5C-4443-813B-55DA19DCA9A0}">
      <dsp:nvSpPr>
        <dsp:cNvPr id="0" name=""/>
        <dsp:cNvSpPr/>
      </dsp:nvSpPr>
      <dsp:spPr>
        <a:xfrm>
          <a:off x="3922859" y="2388540"/>
          <a:ext cx="374861" cy="37486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700" kern="1200">
            <a:solidFill>
              <a:schemeClr val="tx1"/>
            </a:solidFill>
          </a:endParaRPr>
        </a:p>
      </dsp:txBody>
      <dsp:txXfrm>
        <a:off x="4007203" y="2388540"/>
        <a:ext cx="206173" cy="2820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7260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33819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9027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01509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85866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74837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683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56673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6087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0097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0725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2137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9342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8208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2629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rgbClr val="4F5876"/>
            </a:gs>
            <a:gs pos="100000">
              <a:srgbClr val="1D1F2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rot="10800000">
            <a:off x="6904227" y="249339"/>
            <a:ext cx="2034302" cy="2271600"/>
            <a:chOff x="208025" y="2621275"/>
            <a:chExt cx="2034302" cy="2271600"/>
          </a:xfrm>
        </p:grpSpPr>
        <p:sp>
          <p:nvSpPr>
            <p:cNvPr id="11" name="Google Shape;11;p2"/>
            <p:cNvSpPr/>
            <p:nvPr/>
          </p:nvSpPr>
          <p:spPr>
            <a:xfrm rot="-5400000" flipH="1">
              <a:off x="89375" y="2739925"/>
              <a:ext cx="2271600" cy="2034300"/>
            </a:xfrm>
            <a:prstGeom prst="parallelogram">
              <a:avLst>
                <a:gd name="adj" fmla="val 22770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17527" y="4047646"/>
              <a:ext cx="1624800" cy="380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208025" y="2621275"/>
            <a:ext cx="2034302" cy="2271600"/>
            <a:chOff x="208025" y="2621275"/>
            <a:chExt cx="2034302" cy="2271600"/>
          </a:xfrm>
        </p:grpSpPr>
        <p:sp>
          <p:nvSpPr>
            <p:cNvPr id="14" name="Google Shape;14;p2"/>
            <p:cNvSpPr/>
            <p:nvPr/>
          </p:nvSpPr>
          <p:spPr>
            <a:xfrm rot="-5400000" flipH="1">
              <a:off x="89375" y="2739925"/>
              <a:ext cx="2271600" cy="2034300"/>
            </a:xfrm>
            <a:prstGeom prst="parallelogram">
              <a:avLst>
                <a:gd name="adj" fmla="val 22770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617527" y="4047646"/>
              <a:ext cx="1624800" cy="380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 rot="10800000" flipH="1">
            <a:off x="624300" y="1092075"/>
            <a:ext cx="7895400" cy="29592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101000" y="1738825"/>
            <a:ext cx="6942000" cy="166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5"/>
          <p:cNvGrpSpPr/>
          <p:nvPr/>
        </p:nvGrpSpPr>
        <p:grpSpPr>
          <a:xfrm>
            <a:off x="0" y="277661"/>
            <a:ext cx="7817376" cy="1293452"/>
            <a:chOff x="0" y="277661"/>
            <a:chExt cx="7817376" cy="1293452"/>
          </a:xfrm>
        </p:grpSpPr>
        <p:sp>
          <p:nvSpPr>
            <p:cNvPr id="39" name="Google Shape;39;p5"/>
            <p:cNvSpPr/>
            <p:nvPr/>
          </p:nvSpPr>
          <p:spPr>
            <a:xfrm rot="-5400000" flipH="1">
              <a:off x="112050" y="481364"/>
              <a:ext cx="977700" cy="1201800"/>
            </a:xfrm>
            <a:prstGeom prst="parallelogram">
              <a:avLst>
                <a:gd name="adj" fmla="val 10943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 rot="10800000">
              <a:off x="278209" y="1169850"/>
              <a:ext cx="927900" cy="2979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" name="Google Shape;41;p5"/>
            <p:cNvGrpSpPr/>
            <p:nvPr/>
          </p:nvGrpSpPr>
          <p:grpSpPr>
            <a:xfrm>
              <a:off x="284659" y="277661"/>
              <a:ext cx="7532717" cy="895903"/>
              <a:chOff x="0" y="266575"/>
              <a:chExt cx="6046490" cy="1687200"/>
            </a:xfrm>
          </p:grpSpPr>
          <p:sp>
            <p:nvSpPr>
              <p:cNvPr id="42" name="Google Shape;42;p5"/>
              <p:cNvSpPr/>
              <p:nvPr/>
            </p:nvSpPr>
            <p:spPr>
              <a:xfrm rot="10800000" flipH="1">
                <a:off x="0" y="266575"/>
                <a:ext cx="5867700" cy="16872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5"/>
              <p:cNvSpPr/>
              <p:nvPr/>
            </p:nvSpPr>
            <p:spPr>
              <a:xfrm rot="10800000">
                <a:off x="5864390" y="266658"/>
                <a:ext cx="182100" cy="1684500"/>
              </a:xfrm>
              <a:prstGeom prst="triangle">
                <a:avLst>
                  <a:gd name="adj" fmla="val 100000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" name="Google Shape;44;p5"/>
          <p:cNvGrpSpPr/>
          <p:nvPr/>
        </p:nvGrpSpPr>
        <p:grpSpPr>
          <a:xfrm rot="10800000" flipH="1">
            <a:off x="8543953" y="4243733"/>
            <a:ext cx="600055" cy="374899"/>
            <a:chOff x="5211448" y="3165393"/>
            <a:chExt cx="1477967" cy="784800"/>
          </a:xfrm>
        </p:grpSpPr>
        <p:sp>
          <p:nvSpPr>
            <p:cNvPr id="45" name="Google Shape;45;p5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47;p5"/>
          <p:cNvGrpSpPr/>
          <p:nvPr/>
        </p:nvGrpSpPr>
        <p:grpSpPr>
          <a:xfrm flipH="1">
            <a:off x="8385351" y="4612318"/>
            <a:ext cx="758573" cy="531131"/>
            <a:chOff x="0" y="266575"/>
            <a:chExt cx="7503194" cy="1687200"/>
          </a:xfrm>
        </p:grpSpPr>
        <p:sp>
          <p:nvSpPr>
            <p:cNvPr id="48" name="Google Shape;48;p5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body" idx="1"/>
          </p:nvPr>
        </p:nvSpPr>
        <p:spPr>
          <a:xfrm>
            <a:off x="1206100" y="1706200"/>
            <a:ext cx="7026900" cy="30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⊳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/>
          <p:nvPr/>
        </p:nvSpPr>
        <p:spPr>
          <a:xfrm rot="-5400000" flipH="1">
            <a:off x="112050" y="481364"/>
            <a:ext cx="977700" cy="1201800"/>
          </a:xfrm>
          <a:prstGeom prst="parallelogram">
            <a:avLst>
              <a:gd name="adj" fmla="val 10943"/>
            </a:avLst>
          </a:prstGeom>
          <a:gradFill>
            <a:gsLst>
              <a:gs pos="0">
                <a:schemeClr val="accent1"/>
              </a:gs>
              <a:gs pos="2900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6"/>
          <p:cNvSpPr/>
          <p:nvPr/>
        </p:nvSpPr>
        <p:spPr>
          <a:xfrm rot="10800000">
            <a:off x="278209" y="1169850"/>
            <a:ext cx="927900" cy="297900"/>
          </a:xfrm>
          <a:prstGeom prst="rtTriangle">
            <a:avLst/>
          </a:prstGeom>
          <a:gradFill>
            <a:gsLst>
              <a:gs pos="0">
                <a:schemeClr val="accent1"/>
              </a:gs>
              <a:gs pos="47000">
                <a:schemeClr val="accent1"/>
              </a:gs>
              <a:gs pos="100000">
                <a:schemeClr val="accent2"/>
              </a:gs>
            </a:gsLst>
            <a:lin ang="59999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56;p6"/>
          <p:cNvGrpSpPr/>
          <p:nvPr/>
        </p:nvGrpSpPr>
        <p:grpSpPr>
          <a:xfrm>
            <a:off x="284659" y="277661"/>
            <a:ext cx="7532717" cy="895903"/>
            <a:chOff x="0" y="266575"/>
            <a:chExt cx="6046490" cy="1687200"/>
          </a:xfrm>
        </p:grpSpPr>
        <p:sp>
          <p:nvSpPr>
            <p:cNvPr id="57" name="Google Shape;57;p6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 rot="10800000">
              <a:off x="5864390" y="266658"/>
              <a:ext cx="1821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9;p6"/>
          <p:cNvGrpSpPr/>
          <p:nvPr/>
        </p:nvGrpSpPr>
        <p:grpSpPr>
          <a:xfrm rot="10800000" flipH="1">
            <a:off x="8543953" y="4243733"/>
            <a:ext cx="600055" cy="374899"/>
            <a:chOff x="5211448" y="3165393"/>
            <a:chExt cx="1477967" cy="784800"/>
          </a:xfrm>
        </p:grpSpPr>
        <p:sp>
          <p:nvSpPr>
            <p:cNvPr id="60" name="Google Shape;60;p6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6"/>
          <p:cNvGrpSpPr/>
          <p:nvPr/>
        </p:nvGrpSpPr>
        <p:grpSpPr>
          <a:xfrm flipH="1">
            <a:off x="8385351" y="4612318"/>
            <a:ext cx="758573" cy="531131"/>
            <a:chOff x="0" y="266575"/>
            <a:chExt cx="7503194" cy="1687200"/>
          </a:xfrm>
        </p:grpSpPr>
        <p:sp>
          <p:nvSpPr>
            <p:cNvPr id="63" name="Google Shape;63;p6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1"/>
          </p:nvPr>
        </p:nvSpPr>
        <p:spPr>
          <a:xfrm>
            <a:off x="1206100" y="1706200"/>
            <a:ext cx="3336900" cy="30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⊳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2"/>
          </p:nvPr>
        </p:nvSpPr>
        <p:spPr>
          <a:xfrm>
            <a:off x="4896145" y="1706200"/>
            <a:ext cx="3336900" cy="30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⊳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0"/>
          <p:cNvGrpSpPr/>
          <p:nvPr/>
        </p:nvGrpSpPr>
        <p:grpSpPr>
          <a:xfrm rot="10800000" flipH="1">
            <a:off x="8543953" y="4243733"/>
            <a:ext cx="600055" cy="374899"/>
            <a:chOff x="5211448" y="3165393"/>
            <a:chExt cx="1477967" cy="784800"/>
          </a:xfrm>
        </p:grpSpPr>
        <p:sp>
          <p:nvSpPr>
            <p:cNvPr id="110" name="Google Shape;110;p10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0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10"/>
          <p:cNvGrpSpPr/>
          <p:nvPr/>
        </p:nvGrpSpPr>
        <p:grpSpPr>
          <a:xfrm flipH="1">
            <a:off x="8385351" y="4612318"/>
            <a:ext cx="758573" cy="531131"/>
            <a:chOff x="0" y="266575"/>
            <a:chExt cx="7503194" cy="1687200"/>
          </a:xfrm>
        </p:grpSpPr>
        <p:sp>
          <p:nvSpPr>
            <p:cNvPr id="113" name="Google Shape;113;p10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0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0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6" name="Google Shape;116;p10"/>
          <p:cNvGrpSpPr/>
          <p:nvPr/>
        </p:nvGrpSpPr>
        <p:grpSpPr>
          <a:xfrm flipH="1">
            <a:off x="1" y="524824"/>
            <a:ext cx="600055" cy="374899"/>
            <a:chOff x="5211448" y="3165393"/>
            <a:chExt cx="1477967" cy="784800"/>
          </a:xfrm>
        </p:grpSpPr>
        <p:sp>
          <p:nvSpPr>
            <p:cNvPr id="117" name="Google Shape;117;p10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0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119;p10"/>
          <p:cNvGrpSpPr/>
          <p:nvPr/>
        </p:nvGrpSpPr>
        <p:grpSpPr>
          <a:xfrm rot="10800000" flipH="1">
            <a:off x="84" y="8"/>
            <a:ext cx="758573" cy="531131"/>
            <a:chOff x="0" y="266575"/>
            <a:chExt cx="7503194" cy="1687200"/>
          </a:xfrm>
        </p:grpSpPr>
        <p:sp>
          <p:nvSpPr>
            <p:cNvPr id="120" name="Google Shape;120;p10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0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rgbClr val="4F5876"/>
            </a:gs>
            <a:gs pos="100000">
              <a:srgbClr val="1D1F25"/>
            </a:gs>
          </a:gsLst>
          <a:lin ang="16198662" scaled="0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 rot="-5400000">
            <a:off x="1362062" y="3581043"/>
            <a:ext cx="866125" cy="1369504"/>
            <a:chOff x="-262307" y="2765255"/>
            <a:chExt cx="2504700" cy="1770300"/>
          </a:xfrm>
        </p:grpSpPr>
        <p:sp>
          <p:nvSpPr>
            <p:cNvPr id="20" name="Google Shape;20;p3"/>
            <p:cNvSpPr/>
            <p:nvPr/>
          </p:nvSpPr>
          <p:spPr>
            <a:xfrm rot="-5400000" flipH="1">
              <a:off x="104893" y="2398055"/>
              <a:ext cx="1770300" cy="2504700"/>
            </a:xfrm>
            <a:prstGeom prst="parallelogram">
              <a:avLst>
                <a:gd name="adj" fmla="val 9167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 rot="10800000">
              <a:off x="617527" y="4047646"/>
              <a:ext cx="1624800" cy="380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3"/>
          <p:cNvSpPr/>
          <p:nvPr/>
        </p:nvSpPr>
        <p:spPr>
          <a:xfrm rot="10800000" flipH="1">
            <a:off x="630975" y="0"/>
            <a:ext cx="1472100" cy="43839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/>
          </p:nvPr>
        </p:nvSpPr>
        <p:spPr>
          <a:xfrm>
            <a:off x="2444650" y="1581025"/>
            <a:ext cx="5733300" cy="67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2444650" y="2276025"/>
            <a:ext cx="5733300" cy="37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1925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70125" y="1553800"/>
            <a:ext cx="6915300" cy="30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ComSIS_atel2.pdf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hyperlink" Target="proceedings-31-00051.pdf" TargetMode="External"/><Relationship Id="rId4" Type="http://schemas.openxmlformats.org/officeDocument/2006/relationships/hyperlink" Target="Sudoku_access_A_Sudoku_game_for_people_with_motor_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voicebot.ai/2019/03/20/45-of-millennials-use-voice-assistants-while-shopping-according-to-a-new-study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tatista.com/statistics/973815/worldwide-digital-voice-assistant-in-us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"/>
          <p:cNvSpPr txBox="1">
            <a:spLocks noGrp="1"/>
          </p:cNvSpPr>
          <p:nvPr>
            <p:ph type="ctrTitle"/>
          </p:nvPr>
        </p:nvSpPr>
        <p:spPr>
          <a:xfrm>
            <a:off x="1101000" y="1738825"/>
            <a:ext cx="6942000" cy="166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Monopoly </a:t>
            </a:r>
            <a:br>
              <a:rPr lang="en-US" dirty="0"/>
            </a:br>
            <a:r>
              <a:rPr lang="en-US" dirty="0"/>
              <a:t>Voice Assistant</a:t>
            </a:r>
            <a:endParaRPr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198F6981-A721-4520-87F1-368F2BC7F065}"/>
              </a:ext>
            </a:extLst>
          </p:cNvPr>
          <p:cNvSpPr txBox="1"/>
          <p:nvPr/>
        </p:nvSpPr>
        <p:spPr>
          <a:xfrm>
            <a:off x="2268278" y="4097080"/>
            <a:ext cx="372139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1"/>
            <a:r>
              <a:rPr lang="en-US" dirty="0">
                <a:solidFill>
                  <a:schemeClr val="bg1"/>
                </a:solidFill>
              </a:rPr>
              <a:t>Made by </a:t>
            </a:r>
            <a:r>
              <a:rPr lang="en-US" dirty="0" err="1">
                <a:solidFill>
                  <a:schemeClr val="bg1"/>
                </a:solidFill>
              </a:rPr>
              <a:t>Liron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Revah</a:t>
            </a:r>
            <a:r>
              <a:rPr lang="en-US" dirty="0">
                <a:solidFill>
                  <a:schemeClr val="bg1"/>
                </a:solidFill>
              </a:rPr>
              <a:t> &amp; </a:t>
            </a:r>
            <a:r>
              <a:rPr lang="en-US" dirty="0" err="1">
                <a:solidFill>
                  <a:schemeClr val="bg1"/>
                </a:solidFill>
              </a:rPr>
              <a:t>Baruh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Shalumov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he-IL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 txBox="1">
            <a:spLocks noGrp="1"/>
          </p:cNvSpPr>
          <p:nvPr>
            <p:ph type="ctrTitle"/>
          </p:nvPr>
        </p:nvSpPr>
        <p:spPr>
          <a:xfrm>
            <a:off x="2444650" y="1581025"/>
            <a:ext cx="5733300" cy="67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Web Page</a:t>
            </a:r>
            <a:endParaRPr dirty="0"/>
          </a:p>
        </p:txBody>
      </p:sp>
      <p:sp>
        <p:nvSpPr>
          <p:cNvPr id="141" name="Google Shape;141;p13"/>
          <p:cNvSpPr txBox="1">
            <a:spLocks noGrp="1"/>
          </p:cNvSpPr>
          <p:nvPr>
            <p:ph type="subTitle" idx="1"/>
          </p:nvPr>
        </p:nvSpPr>
        <p:spPr>
          <a:xfrm>
            <a:off x="2444650" y="2276025"/>
            <a:ext cx="5733300" cy="37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" dirty="0"/>
              <a:t>Let’s start with </a:t>
            </a:r>
            <a:r>
              <a:rPr lang="en-US" dirty="0"/>
              <a:t>frontend code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3537548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Web Page</a:t>
            </a:r>
            <a:r>
              <a:rPr lang="en-US" b="1" u="sng" dirty="0"/>
              <a:t> </a:t>
            </a:r>
            <a:endParaRPr dirty="0"/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8567ADD7-04E9-48F2-99F9-7518E17EF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893" y="-175"/>
            <a:ext cx="4291107" cy="5143500"/>
          </a:xfrm>
          <a:prstGeom prst="rect">
            <a:avLst/>
          </a:prstGeom>
        </p:spPr>
      </p:pic>
      <p:sp>
        <p:nvSpPr>
          <p:cNvPr id="8" name="Google Shape;168;p16">
            <a:extLst>
              <a:ext uri="{FF2B5EF4-FFF2-40B4-BE49-F238E27FC236}">
                <a16:creationId xmlns:a16="http://schemas.microsoft.com/office/drawing/2014/main" id="{D5677D90-CBA8-4913-AAB4-0730C4FC7F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2112" y="1254642"/>
            <a:ext cx="3640781" cy="377810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600" dirty="0"/>
              <a:t>The main window of the game, which shows the target audience of the game.</a:t>
            </a:r>
          </a:p>
          <a:p>
            <a:r>
              <a:rPr lang="en-US" sz="1600" dirty="0"/>
              <a:t>In terms of voice assistant you can see the basic commands for using her voice assistant and status.</a:t>
            </a:r>
          </a:p>
          <a:p>
            <a:r>
              <a:rPr lang="en-US" sz="1600" dirty="0"/>
              <a:t>The bottom of the site is the start of the game and more information about the game and its capabilities.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3412122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3537548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Web Page</a:t>
            </a:r>
            <a:r>
              <a:rPr lang="en-US" b="1" u="sng" dirty="0"/>
              <a:t>  </a:t>
            </a:r>
            <a:endParaRPr dirty="0"/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8" name="Google Shape;168;p16">
            <a:extLst>
              <a:ext uri="{FF2B5EF4-FFF2-40B4-BE49-F238E27FC236}">
                <a16:creationId xmlns:a16="http://schemas.microsoft.com/office/drawing/2014/main" id="{D5677D90-CBA8-4913-AAB4-0730C4FC7F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70567" y="1173450"/>
            <a:ext cx="2211573" cy="396908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indent="0" algn="r">
              <a:buNone/>
            </a:pPr>
            <a:r>
              <a:rPr lang="en-US" sz="1600" dirty="0"/>
              <a:t>Game board</a:t>
            </a:r>
          </a:p>
          <a:p>
            <a:pPr marL="76200" indent="0">
              <a:buNone/>
            </a:pPr>
            <a:endParaRPr lang="en-US" sz="1600" dirty="0"/>
          </a:p>
          <a:p>
            <a:pPr marL="76200" indent="0">
              <a:buNone/>
            </a:pPr>
            <a:r>
              <a:rPr lang="en-US" sz="1600" dirty="0"/>
              <a:t>players status</a:t>
            </a:r>
            <a:endParaRPr sz="1600" dirty="0"/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D5A14C81-979F-47E3-BDF2-7655EB863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023" y="1174415"/>
            <a:ext cx="4031535" cy="3969085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C470EC03-E0C7-4949-8557-B4134E9A16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011473"/>
            <a:ext cx="1970567" cy="313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90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 txBox="1">
            <a:spLocks noGrp="1"/>
          </p:cNvSpPr>
          <p:nvPr>
            <p:ph type="ctrTitle"/>
          </p:nvPr>
        </p:nvSpPr>
        <p:spPr>
          <a:xfrm>
            <a:off x="2444650" y="1581025"/>
            <a:ext cx="5733300" cy="67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Python &amp; </a:t>
            </a:r>
            <a:r>
              <a:rPr lang="en-US" dirty="0" err="1"/>
              <a:t>DialogFlow</a:t>
            </a:r>
            <a:endParaRPr dirty="0"/>
          </a:p>
        </p:txBody>
      </p:sp>
      <p:sp>
        <p:nvSpPr>
          <p:cNvPr id="141" name="Google Shape;141;p13"/>
          <p:cNvSpPr txBox="1">
            <a:spLocks noGrp="1"/>
          </p:cNvSpPr>
          <p:nvPr>
            <p:ph type="subTitle" idx="1"/>
          </p:nvPr>
        </p:nvSpPr>
        <p:spPr>
          <a:xfrm>
            <a:off x="2444650" y="2276025"/>
            <a:ext cx="5733300" cy="37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" dirty="0"/>
              <a:t>Let’s start with </a:t>
            </a:r>
            <a:r>
              <a:rPr lang="en-US" dirty="0"/>
              <a:t>backend code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9438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3537548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Source code</a:t>
            </a:r>
            <a:endParaRPr dirty="0"/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E576C73F-46CC-4E0D-9350-351AC2AA5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683" y="1173450"/>
            <a:ext cx="4956317" cy="3008691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1453E7CE-2EF3-4417-9320-F0C9826F11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37954"/>
            <a:ext cx="4125433" cy="32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491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3537548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Source code</a:t>
            </a:r>
            <a:endParaRPr dirty="0"/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1BD363E4-3E6C-4A06-8DED-C277ED010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3449"/>
            <a:ext cx="4802600" cy="3256783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4620CC4C-0448-402B-BA93-80720A299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8223" y="896177"/>
            <a:ext cx="3938427" cy="424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421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3537548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Source code</a:t>
            </a:r>
            <a:endParaRPr dirty="0"/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0316445C-1BA6-408F-9749-33733848B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948" y="1173450"/>
            <a:ext cx="3501181" cy="3969875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DF80B675-B7D0-4A96-ADB3-6BA80D9D6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535" y="1173450"/>
            <a:ext cx="3501182" cy="397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305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3537548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Source code</a:t>
            </a:r>
            <a:endParaRPr dirty="0"/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6FFE53EE-2BF6-4C6F-A982-BF8D59948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35010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432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Summary</a:t>
            </a:r>
            <a:r>
              <a:rPr lang="en-US" b="1" u="sng" dirty="0"/>
              <a:t> </a:t>
            </a:r>
            <a:endParaRPr dirty="0"/>
          </a:p>
        </p:txBody>
      </p:sp>
      <p:sp>
        <p:nvSpPr>
          <p:cNvPr id="168" name="Google Shape;168;p16"/>
          <p:cNvSpPr txBox="1">
            <a:spLocks noGrp="1"/>
          </p:cNvSpPr>
          <p:nvPr>
            <p:ph type="body" idx="1"/>
          </p:nvPr>
        </p:nvSpPr>
        <p:spPr>
          <a:xfrm>
            <a:off x="1251820" y="1241380"/>
            <a:ext cx="7026900" cy="35211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1800" dirty="0"/>
              <a:t>Creative and innovative solution</a:t>
            </a:r>
          </a:p>
          <a:p>
            <a:pPr lvl="0"/>
            <a:endParaRPr lang="en-US" sz="1800" dirty="0"/>
          </a:p>
          <a:p>
            <a:pPr lvl="0"/>
            <a:r>
              <a:rPr lang="en-US" sz="1800" dirty="0"/>
              <a:t>Voice Assistant is a good solution for people with disabilities.</a:t>
            </a:r>
          </a:p>
          <a:p>
            <a:pPr lvl="0"/>
            <a:endParaRPr lang="en-US" sz="1800" dirty="0"/>
          </a:p>
          <a:p>
            <a:pPr lvl="0"/>
            <a:r>
              <a:rPr lang="en-US" sz="1800" dirty="0"/>
              <a:t>The project demonstrated the ability to turn any game into a voice game</a:t>
            </a:r>
            <a:endParaRPr sz="1800" dirty="0"/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5506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Bibliography and sources</a:t>
            </a:r>
            <a:endParaRPr dirty="0"/>
          </a:p>
        </p:txBody>
      </p:sp>
      <p:sp>
        <p:nvSpPr>
          <p:cNvPr id="168" name="Google Shape;168;p16"/>
          <p:cNvSpPr txBox="1">
            <a:spLocks noGrp="1"/>
          </p:cNvSpPr>
          <p:nvPr>
            <p:ph type="body" idx="1"/>
          </p:nvPr>
        </p:nvSpPr>
        <p:spPr>
          <a:xfrm>
            <a:off x="1251820" y="1241380"/>
            <a:ext cx="7026900" cy="35211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dirty="0">
                <a:hlinkClick r:id="rId3" action="ppaction://hlinkfile"/>
              </a:rPr>
              <a:t>Towards a Low Cost Adaptation of Educational Games for People with Disabilities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>
                <a:hlinkClick r:id="rId4" action="ppaction://hlinkfile"/>
              </a:rPr>
              <a:t>Sudoku Access: A Sudoku Game for People with Motor Disabilities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>
                <a:hlinkClick r:id="rId5" action="ppaction://hlinkfile"/>
              </a:rPr>
              <a:t>User Experience Comparison of Intelligent Personal Assistants: Alexa, Google Assistant, Siri and  Cortana</a:t>
            </a:r>
            <a:endParaRPr sz="1800" dirty="0"/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1787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Introduction</a:t>
            </a:r>
            <a:endParaRPr dirty="0"/>
          </a:p>
        </p:txBody>
      </p:sp>
      <p:sp>
        <p:nvSpPr>
          <p:cNvPr id="132" name="Google Shape;132;p12"/>
          <p:cNvSpPr txBox="1">
            <a:spLocks noGrp="1"/>
          </p:cNvSpPr>
          <p:nvPr>
            <p:ph type="body" idx="2"/>
          </p:nvPr>
        </p:nvSpPr>
        <p:spPr>
          <a:xfrm>
            <a:off x="4896100" y="1303864"/>
            <a:ext cx="3336900" cy="319521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01600" indent="0">
              <a:buNone/>
            </a:pPr>
            <a:r>
              <a:rPr lang="en-US" sz="1200" dirty="0"/>
              <a:t>There are millions of people that lost their hands for many reasons, they lost the ability to do many things and this project can restore one of them (play a computer game).</a:t>
            </a:r>
          </a:p>
          <a:p>
            <a:pPr marL="101600" indent="0">
              <a:buNone/>
            </a:pPr>
            <a:r>
              <a:rPr lang="en-US" sz="1200" dirty="0"/>
              <a:t>Our challenge will be on several parts: </a:t>
            </a:r>
          </a:p>
          <a:p>
            <a:pPr marL="101600" indent="0">
              <a:buNone/>
            </a:pPr>
            <a:r>
              <a:rPr lang="en-US" sz="1200" dirty="0"/>
              <a:t>Create an interface that could get data from a game and use the keyboard and mouse on that game.</a:t>
            </a:r>
            <a:br>
              <a:rPr lang="en-US" sz="1200" dirty="0"/>
            </a:br>
            <a:r>
              <a:rPr lang="en-US" sz="1200" dirty="0"/>
              <a:t>Create a voice assistant that will listen and speak to the user, the assistant could do all the options in the game like pressing bottoms and commentary the game.</a:t>
            </a:r>
            <a:br>
              <a:rPr lang="en-US" sz="1200" dirty="0"/>
            </a:br>
            <a:r>
              <a:rPr lang="en-US" sz="1200" dirty="0"/>
              <a:t>Our voice assistant will have the option to suggest what a decision to make using statistics or machine learning based on data from previous games.</a:t>
            </a:r>
            <a:br>
              <a:rPr lang="en-US" sz="1200" dirty="0"/>
            </a:br>
            <a:endParaRPr lang="en-US" sz="1200" dirty="0"/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endParaRPr sz="1200" b="1" dirty="0"/>
          </a:p>
        </p:txBody>
      </p:sp>
      <p:sp>
        <p:nvSpPr>
          <p:cNvPr id="133" name="Google Shape;133;p12"/>
          <p:cNvSpPr txBox="1">
            <a:spLocks noGrp="1"/>
          </p:cNvSpPr>
          <p:nvPr>
            <p:ph type="body" idx="1"/>
          </p:nvPr>
        </p:nvSpPr>
        <p:spPr>
          <a:xfrm>
            <a:off x="1248250" y="1303864"/>
            <a:ext cx="3336900" cy="319521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01600" indent="0">
              <a:buNone/>
            </a:pPr>
            <a:r>
              <a:rPr lang="en-US" sz="1200" dirty="0"/>
              <a:t>The subject for our proposal is a game voice assistant that can help the player play a game without hands using voice only.</a:t>
            </a:r>
          </a:p>
          <a:p>
            <a:pPr marL="101600" indent="0">
              <a:buNone/>
            </a:pPr>
            <a:endParaRPr lang="en-US" sz="1200" dirty="0"/>
          </a:p>
          <a:p>
            <a:pPr marL="101600" indent="0">
              <a:buNone/>
            </a:pPr>
            <a:r>
              <a:rPr lang="en-US" sz="1200" dirty="0"/>
              <a:t>This could help people use less keyboard and mouse and let their hand rest or even more important give a chance for people with disabilities a platform to do what they couldn’t do before: play and have fun like everybody else.</a:t>
            </a:r>
          </a:p>
        </p:txBody>
      </p:sp>
      <p:sp>
        <p:nvSpPr>
          <p:cNvPr id="135" name="Google Shape;135;p12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3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374" name="Google Shape;374;p33"/>
          <p:cNvGrpSpPr/>
          <p:nvPr/>
        </p:nvGrpSpPr>
        <p:grpSpPr>
          <a:xfrm>
            <a:off x="2374163" y="2163505"/>
            <a:ext cx="4395686" cy="816480"/>
            <a:chOff x="0" y="1715400"/>
            <a:chExt cx="4395686" cy="816480"/>
          </a:xfrm>
        </p:grpSpPr>
        <p:sp>
          <p:nvSpPr>
            <p:cNvPr id="375" name="Google Shape;375;p33"/>
            <p:cNvSpPr/>
            <p:nvPr/>
          </p:nvSpPr>
          <p:spPr>
            <a:xfrm rot="5400000">
              <a:off x="3486236" y="1622430"/>
              <a:ext cx="617100" cy="1201800"/>
            </a:xfrm>
            <a:prstGeom prst="parallelogram">
              <a:avLst>
                <a:gd name="adj" fmla="val 10943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3"/>
            <p:cNvSpPr/>
            <p:nvPr/>
          </p:nvSpPr>
          <p:spPr>
            <a:xfrm rot="10800000" flipH="1">
              <a:off x="3189575" y="2278442"/>
              <a:ext cx="927900" cy="1881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3"/>
            <p:cNvSpPr/>
            <p:nvPr/>
          </p:nvSpPr>
          <p:spPr>
            <a:xfrm rot="-5400000" flipH="1">
              <a:off x="292350" y="1622430"/>
              <a:ext cx="617100" cy="1201800"/>
            </a:xfrm>
            <a:prstGeom prst="parallelogram">
              <a:avLst>
                <a:gd name="adj" fmla="val 10943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3"/>
            <p:cNvSpPr/>
            <p:nvPr/>
          </p:nvSpPr>
          <p:spPr>
            <a:xfrm rot="10800000">
              <a:off x="278211" y="2278442"/>
              <a:ext cx="927900" cy="1881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3"/>
            <p:cNvSpPr/>
            <p:nvPr/>
          </p:nvSpPr>
          <p:spPr>
            <a:xfrm rot="10800000" flipH="1">
              <a:off x="281975" y="1715400"/>
              <a:ext cx="3840000" cy="565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0" name="Google Shape;380;p33"/>
          <p:cNvSpPr txBox="1">
            <a:spLocks noGrp="1"/>
          </p:cNvSpPr>
          <p:nvPr>
            <p:ph type="ctrTitle" idx="4294967295"/>
          </p:nvPr>
        </p:nvSpPr>
        <p:spPr>
          <a:xfrm>
            <a:off x="802525" y="1165450"/>
            <a:ext cx="7539000" cy="77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2"/>
                </a:solidFill>
              </a:rPr>
              <a:t>Thanks!</a:t>
            </a:r>
            <a:endParaRPr sz="7200" dirty="0">
              <a:solidFill>
                <a:schemeClr val="accent2"/>
              </a:solidFill>
            </a:endParaRPr>
          </a:p>
        </p:txBody>
      </p:sp>
      <p:sp>
        <p:nvSpPr>
          <p:cNvPr id="382" name="Google Shape;382;p33"/>
          <p:cNvSpPr txBox="1"/>
          <p:nvPr/>
        </p:nvSpPr>
        <p:spPr>
          <a:xfrm>
            <a:off x="2665875" y="2163500"/>
            <a:ext cx="3825600" cy="5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Any questions?</a:t>
            </a:r>
            <a:endParaRPr dirty="0"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B61300FE-385C-4356-870D-8DBB2ECE3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199" y="211422"/>
            <a:ext cx="1782567" cy="588335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4C2F6AA0-533E-4084-AE31-1D8C5B86E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598" y="1502844"/>
            <a:ext cx="1219643" cy="645693"/>
          </a:xfrm>
          <a:prstGeom prst="rect">
            <a:avLst/>
          </a:prstGeom>
        </p:spPr>
      </p:pic>
      <p:pic>
        <p:nvPicPr>
          <p:cNvPr id="2" name="תמונה 1">
            <a:extLst>
              <a:ext uri="{FF2B5EF4-FFF2-40B4-BE49-F238E27FC236}">
                <a16:creationId xmlns:a16="http://schemas.microsoft.com/office/drawing/2014/main" id="{08412E13-D0A9-439C-8E17-1591BC0FEF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7854" y="137394"/>
            <a:ext cx="1397608" cy="1214042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18676027-E669-4C37-9F15-597DBCFCF9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235212"/>
            <a:ext cx="2868483" cy="1908910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2F03690D-EC4D-4BFB-9C34-D15C2F1EAD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6234" y="3635043"/>
            <a:ext cx="1633893" cy="977282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135000D7-A58A-46A9-BDA0-B75962A96F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29776" y="2307543"/>
            <a:ext cx="1400175" cy="561975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BAB97EEC-54F9-4EDF-8895-F3400C9FAB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59910" y="3424151"/>
            <a:ext cx="2224781" cy="153103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Why need a voice assistant?</a:t>
            </a:r>
            <a:endParaRPr dirty="0"/>
          </a:p>
        </p:txBody>
      </p:sp>
      <p:sp>
        <p:nvSpPr>
          <p:cNvPr id="168" name="Google Shape;168;p16"/>
          <p:cNvSpPr txBox="1">
            <a:spLocks noGrp="1"/>
          </p:cNvSpPr>
          <p:nvPr>
            <p:ph type="body" idx="1"/>
          </p:nvPr>
        </p:nvSpPr>
        <p:spPr>
          <a:xfrm>
            <a:off x="836428" y="1706200"/>
            <a:ext cx="7396572" cy="188051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 algn="ctr">
              <a:buNone/>
            </a:pPr>
            <a:r>
              <a:rPr lang="en-US" sz="2800" dirty="0"/>
              <a:t>By adding </a:t>
            </a:r>
            <a:r>
              <a:rPr lang="en-US" sz="2800" b="1" u="sng" dirty="0"/>
              <a:t>Voice assistant </a:t>
            </a:r>
            <a:r>
              <a:rPr lang="en-US" sz="2800" dirty="0"/>
              <a:t>for game software.</a:t>
            </a:r>
          </a:p>
          <a:p>
            <a:pPr marL="76200" lvl="0" indent="0" algn="ctr">
              <a:buNone/>
            </a:pPr>
            <a:r>
              <a:rPr lang="en-US" sz="2800" dirty="0"/>
              <a:t> This approach can reduce the effort required to make a game accessible for people with disabilities.</a:t>
            </a:r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Challenges</a:t>
            </a:r>
            <a:endParaRPr dirty="0"/>
          </a:p>
        </p:txBody>
      </p:sp>
      <p:sp>
        <p:nvSpPr>
          <p:cNvPr id="168" name="Google Shape;168;p16"/>
          <p:cNvSpPr txBox="1">
            <a:spLocks noGrp="1"/>
          </p:cNvSpPr>
          <p:nvPr>
            <p:ph type="body" idx="1"/>
          </p:nvPr>
        </p:nvSpPr>
        <p:spPr>
          <a:xfrm>
            <a:off x="1206100" y="1706200"/>
            <a:ext cx="7026900" cy="30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How to replace the keyboard and mouse ?</a:t>
            </a:r>
          </a:p>
          <a:p>
            <a:r>
              <a:rPr lang="en-US" dirty="0"/>
              <a:t>How to make a voice assistant ?</a:t>
            </a:r>
          </a:p>
          <a:p>
            <a:pPr lvl="0"/>
            <a:r>
              <a:rPr lang="en-US" dirty="0"/>
              <a:t>How does the voice assistant connect to the game ?</a:t>
            </a:r>
          </a:p>
          <a:p>
            <a:r>
              <a:rPr lang="en-US" dirty="0"/>
              <a:t>How will the voice assistant listen and understand and speak to the user?</a:t>
            </a:r>
            <a:endParaRPr dirty="0"/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96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Block diagram</a:t>
            </a:r>
            <a:endParaRPr dirty="0"/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aphicFrame>
        <p:nvGraphicFramePr>
          <p:cNvPr id="7" name="דיאגרמה 6">
            <a:extLst>
              <a:ext uri="{FF2B5EF4-FFF2-40B4-BE49-F238E27FC236}">
                <a16:creationId xmlns:a16="http://schemas.microsoft.com/office/drawing/2014/main" id="{98E4E41F-A166-4846-A786-C65B6F9BAA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8725997"/>
              </p:ext>
            </p:extLst>
          </p:nvPr>
        </p:nvGraphicFramePr>
        <p:xfrm>
          <a:off x="1410586" y="1460202"/>
          <a:ext cx="4559916" cy="3203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הסבר: חץ שמאלה 11">
            <a:extLst>
              <a:ext uri="{FF2B5EF4-FFF2-40B4-BE49-F238E27FC236}">
                <a16:creationId xmlns:a16="http://schemas.microsoft.com/office/drawing/2014/main" id="{79FC2427-B312-4E05-8B9A-27756CA799FB}"/>
              </a:ext>
            </a:extLst>
          </p:cNvPr>
          <p:cNvSpPr/>
          <p:nvPr/>
        </p:nvSpPr>
        <p:spPr>
          <a:xfrm>
            <a:off x="5187420" y="2102179"/>
            <a:ext cx="2112540" cy="588335"/>
          </a:xfrm>
          <a:prstGeom prst="leftArrowCallou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Google, Apple, Amazon</a:t>
            </a:r>
            <a:endParaRPr lang="he-I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הסבר: חץ שמאלה 17">
            <a:extLst>
              <a:ext uri="{FF2B5EF4-FFF2-40B4-BE49-F238E27FC236}">
                <a16:creationId xmlns:a16="http://schemas.microsoft.com/office/drawing/2014/main" id="{921208D3-DDD0-4023-AD1E-38406111B565}"/>
              </a:ext>
            </a:extLst>
          </p:cNvPr>
          <p:cNvSpPr/>
          <p:nvPr/>
        </p:nvSpPr>
        <p:spPr>
          <a:xfrm>
            <a:off x="5453236" y="2766877"/>
            <a:ext cx="2112540" cy="588335"/>
          </a:xfrm>
          <a:prstGeom prst="leftArrowCallo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Dialog Flow,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CoCo</a:t>
            </a:r>
            <a:endParaRPr lang="he-I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הסבר: חץ שמאלה 18">
            <a:extLst>
              <a:ext uri="{FF2B5EF4-FFF2-40B4-BE49-F238E27FC236}">
                <a16:creationId xmlns:a16="http://schemas.microsoft.com/office/drawing/2014/main" id="{74F73610-4DE1-426F-B659-4F0D3761DB99}"/>
              </a:ext>
            </a:extLst>
          </p:cNvPr>
          <p:cNvSpPr/>
          <p:nvPr/>
        </p:nvSpPr>
        <p:spPr>
          <a:xfrm>
            <a:off x="5708326" y="3411114"/>
            <a:ext cx="2112540" cy="588335"/>
          </a:xfrm>
          <a:prstGeom prst="leftArrowCallou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Google, Apple, Amazon</a:t>
            </a:r>
            <a:endParaRPr lang="he-I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1527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Architecture </a:t>
            </a:r>
            <a:endParaRPr dirty="0"/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FA1D7F61-7B69-4AB0-810E-4B5BCB67E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01" y="1276976"/>
            <a:ext cx="7880785" cy="378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034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Objectives</a:t>
            </a:r>
            <a:endParaRPr dirty="0"/>
          </a:p>
        </p:txBody>
      </p:sp>
      <p:sp>
        <p:nvSpPr>
          <p:cNvPr id="168" name="Google Shape;168;p16"/>
          <p:cNvSpPr txBox="1">
            <a:spLocks noGrp="1"/>
          </p:cNvSpPr>
          <p:nvPr>
            <p:ph type="body" idx="1"/>
          </p:nvPr>
        </p:nvSpPr>
        <p:spPr>
          <a:xfrm>
            <a:off x="1251820" y="1241380"/>
            <a:ext cx="7026900" cy="35211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1800" dirty="0"/>
              <a:t>Planning and realizing a voice assistant:</a:t>
            </a:r>
          </a:p>
          <a:p>
            <a:pPr marL="76200" lvl="0" indent="0">
              <a:buNone/>
            </a:pPr>
            <a:r>
              <a:rPr lang="en-US" sz="1600" dirty="0"/>
              <a:t>	Writing the algorithm in Python</a:t>
            </a:r>
          </a:p>
          <a:p>
            <a:pPr marL="76200" lvl="0" indent="0">
              <a:buNone/>
            </a:pPr>
            <a:r>
              <a:rPr lang="en-US" sz="1600" dirty="0"/>
              <a:t>	Designing a dialog flow system</a:t>
            </a:r>
          </a:p>
          <a:p>
            <a:pPr marL="76200" lvl="0" indent="0">
              <a:buNone/>
            </a:pPr>
            <a:r>
              <a:rPr lang="en-US" sz="1600" dirty="0"/>
              <a:t>	Connection to Google systems</a:t>
            </a:r>
          </a:p>
          <a:p>
            <a:pPr lvl="0"/>
            <a:r>
              <a:rPr lang="en-US" sz="1800" dirty="0"/>
              <a:t>Editing and re-adjusting the game:</a:t>
            </a:r>
          </a:p>
          <a:p>
            <a:pPr marL="76200" lvl="0" indent="0">
              <a:buNone/>
            </a:pPr>
            <a:r>
              <a:rPr lang="en-US" sz="1600" dirty="0"/>
              <a:t>	Improve game UI and UX interfaces</a:t>
            </a:r>
          </a:p>
          <a:p>
            <a:pPr marL="76200" lvl="0" indent="0">
              <a:buNone/>
            </a:pPr>
            <a:r>
              <a:rPr lang="en-US" sz="1600" dirty="0"/>
              <a:t>	Planning and realizing a Python Code connection</a:t>
            </a:r>
          </a:p>
          <a:p>
            <a:pPr lvl="0"/>
            <a:r>
              <a:rPr lang="en-US" sz="1800" dirty="0"/>
              <a:t>Connecting the game with the voice assistant (Integration)</a:t>
            </a:r>
          </a:p>
          <a:p>
            <a:pPr lvl="0"/>
            <a:r>
              <a:rPr lang="en-US" sz="1800" dirty="0"/>
              <a:t>Checking the system (System Test)</a:t>
            </a:r>
            <a:endParaRPr sz="1800" dirty="0"/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6799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Measurements </a:t>
            </a:r>
            <a:endParaRPr dirty="0"/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5" name="לחצן פעולה: קבל מידע 4">
            <a:hlinkClick r:id="rId3" highlightClick="1"/>
            <a:extLst>
              <a:ext uri="{FF2B5EF4-FFF2-40B4-BE49-F238E27FC236}">
                <a16:creationId xmlns:a16="http://schemas.microsoft.com/office/drawing/2014/main" id="{1F54C171-7610-4FC2-B587-828DA8AB219C}"/>
              </a:ext>
            </a:extLst>
          </p:cNvPr>
          <p:cNvSpPr/>
          <p:nvPr/>
        </p:nvSpPr>
        <p:spPr>
          <a:xfrm>
            <a:off x="54935" y="4520177"/>
            <a:ext cx="616688" cy="531628"/>
          </a:xfrm>
          <a:prstGeom prst="actionButtonInformation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639F7BCD-7AE5-40C9-937C-52BF9A916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339" y="1173275"/>
            <a:ext cx="6786895" cy="397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551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Measurements </a:t>
            </a:r>
            <a:endParaRPr dirty="0"/>
          </a:p>
        </p:txBody>
      </p:sp>
      <p:sp>
        <p:nvSpPr>
          <p:cNvPr id="168" name="Google Shape;168;p16"/>
          <p:cNvSpPr txBox="1">
            <a:spLocks noGrp="1"/>
          </p:cNvSpPr>
          <p:nvPr>
            <p:ph type="body" idx="1"/>
          </p:nvPr>
        </p:nvSpPr>
        <p:spPr>
          <a:xfrm>
            <a:off x="1251820" y="1241380"/>
            <a:ext cx="7026900" cy="44565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indent="0" fontAlgn="base">
              <a:buNone/>
            </a:pPr>
            <a:r>
              <a:rPr lang="en-US" sz="1600" b="1" dirty="0"/>
              <a:t>Number of digital voice assistants in use worldwide from 2019 to 2023 (in billions)*</a:t>
            </a:r>
          </a:p>
          <a:p>
            <a:pPr marL="76200" indent="0">
              <a:buNone/>
            </a:pPr>
            <a:br>
              <a:rPr lang="en-US" sz="1050" dirty="0"/>
            </a:br>
            <a:endParaRPr sz="1050" dirty="0"/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1B3B482D-FAE5-41A0-815E-EEF456087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397" y="1610331"/>
            <a:ext cx="5439603" cy="3532994"/>
          </a:xfrm>
          <a:prstGeom prst="rect">
            <a:avLst/>
          </a:prstGeom>
        </p:spPr>
      </p:pic>
      <p:sp>
        <p:nvSpPr>
          <p:cNvPr id="5" name="לחצן פעולה: קבל מידע 4">
            <a:hlinkClick r:id="rId4" highlightClick="1"/>
            <a:extLst>
              <a:ext uri="{FF2B5EF4-FFF2-40B4-BE49-F238E27FC236}">
                <a16:creationId xmlns:a16="http://schemas.microsoft.com/office/drawing/2014/main" id="{1F54C171-7610-4FC2-B587-828DA8AB219C}"/>
              </a:ext>
            </a:extLst>
          </p:cNvPr>
          <p:cNvSpPr/>
          <p:nvPr/>
        </p:nvSpPr>
        <p:spPr>
          <a:xfrm>
            <a:off x="54935" y="4520177"/>
            <a:ext cx="616688" cy="531628"/>
          </a:xfrm>
          <a:prstGeom prst="actionButtonInformation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375502"/>
      </p:ext>
    </p:extLst>
  </p:cSld>
  <p:clrMapOvr>
    <a:masterClrMapping/>
  </p:clrMapOvr>
</p:sld>
</file>

<file path=ppt/theme/theme1.xml><?xml version="1.0" encoding="utf-8"?>
<a:theme xmlns:a="http://schemas.openxmlformats.org/drawingml/2006/main" name="Ferdinand template">
  <a:themeElements>
    <a:clrScheme name="Custom 347">
      <a:dk1>
        <a:srgbClr val="343A4E"/>
      </a:dk1>
      <a:lt1>
        <a:srgbClr val="FFFFFF"/>
      </a:lt1>
      <a:dk2>
        <a:srgbClr val="707A96"/>
      </a:dk2>
      <a:lt2>
        <a:srgbClr val="EEEFF3"/>
      </a:lt2>
      <a:accent1>
        <a:srgbClr val="ACD701"/>
      </a:accent1>
      <a:accent2>
        <a:srgbClr val="69B636"/>
      </a:accent2>
      <a:accent3>
        <a:srgbClr val="32A318"/>
      </a:accent3>
      <a:accent4>
        <a:srgbClr val="9EACD1"/>
      </a:accent4>
      <a:accent5>
        <a:srgbClr val="707A96"/>
      </a:accent5>
      <a:accent6>
        <a:srgbClr val="394057"/>
      </a:accent6>
      <a:hlink>
        <a:srgbClr val="0E99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1635</TotalTime>
  <Words>562</Words>
  <Application>Microsoft Office PowerPoint</Application>
  <PresentationFormat>‫הצגה על המסך (16:9)</PresentationFormat>
  <Paragraphs>86</Paragraphs>
  <Slides>20</Slides>
  <Notes>20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20</vt:i4>
      </vt:variant>
    </vt:vector>
  </HeadingPairs>
  <TitlesOfParts>
    <vt:vector size="25" baseType="lpstr">
      <vt:lpstr>Arial</vt:lpstr>
      <vt:lpstr>Encode Sans Semi Condensed SemiBold</vt:lpstr>
      <vt:lpstr>Encode Sans Semi Condensed</vt:lpstr>
      <vt:lpstr>Encode Sans Semi Condensed Light</vt:lpstr>
      <vt:lpstr>Ferdinand template</vt:lpstr>
      <vt:lpstr>Monopoly  Voice Assistant</vt:lpstr>
      <vt:lpstr>Introduction</vt:lpstr>
      <vt:lpstr>Why need a voice assistant?</vt:lpstr>
      <vt:lpstr>Challenges</vt:lpstr>
      <vt:lpstr>Block diagram</vt:lpstr>
      <vt:lpstr>Architecture </vt:lpstr>
      <vt:lpstr>Objectives</vt:lpstr>
      <vt:lpstr>Measurements </vt:lpstr>
      <vt:lpstr>Measurements </vt:lpstr>
      <vt:lpstr>Web Page</vt:lpstr>
      <vt:lpstr>Web Page </vt:lpstr>
      <vt:lpstr>Web Page  </vt:lpstr>
      <vt:lpstr>Python &amp; DialogFlow</vt:lpstr>
      <vt:lpstr>Source code</vt:lpstr>
      <vt:lpstr>Source code</vt:lpstr>
      <vt:lpstr>Source code</vt:lpstr>
      <vt:lpstr>Source code</vt:lpstr>
      <vt:lpstr>Summary </vt:lpstr>
      <vt:lpstr>Bibliography and sources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Monopoly Voice Assistent</dc:title>
  <cp:lastModifiedBy>Administrator</cp:lastModifiedBy>
  <cp:revision>47</cp:revision>
  <dcterms:modified xsi:type="dcterms:W3CDTF">2020-01-26T21:23:37Z</dcterms:modified>
</cp:coreProperties>
</file>