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35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5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19BBEF89-A4FA-F0CC-79B7-601B535A305A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E394D1C2-9A40-F4C4-DD64-49817B760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F6BF82EA-A126-6929-DA4A-1CBEFE88290C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1F837325-F389-8B32-8CF9-E0A83713360C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1047EB82-02A1-D5FF-8622-7BB0C80614E5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A96687C0-624C-B922-6317-75A1DC0EF358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7B4B283-7E40-D3DC-A8E6-D7939661ABD7}"/>
              </a:ext>
            </a:extLst>
          </p:cNvPr>
          <p:cNvSpPr txBox="1"/>
          <p:nvPr/>
        </p:nvSpPr>
        <p:spPr>
          <a:xfrm>
            <a:off x="1214580" y="1073423"/>
            <a:ext cx="6645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Football statistics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Are you a Football fan?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Do you love everting you know to be data based?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Then this is the right place for you!</a:t>
            </a:r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2AD440B9-A10A-3ED7-87C5-DC7D6CFA07C7}"/>
              </a:ext>
            </a:extLst>
          </p:cNvPr>
          <p:cNvGrpSpPr/>
          <p:nvPr/>
        </p:nvGrpSpPr>
        <p:grpSpPr>
          <a:xfrm>
            <a:off x="304659" y="2804138"/>
            <a:ext cx="2389560" cy="1092607"/>
            <a:chOff x="163141" y="2804138"/>
            <a:chExt cx="2389560" cy="1092607"/>
          </a:xfrm>
        </p:grpSpPr>
        <p:pic>
          <p:nvPicPr>
            <p:cNvPr id="28" name="גרפיקה 27" descr="גביע עם מילוי מלא">
              <a:extLst>
                <a:ext uri="{FF2B5EF4-FFF2-40B4-BE49-F238E27FC236}">
                  <a16:creationId xmlns:a16="http://schemas.microsoft.com/office/drawing/2014/main" id="{2FC31548-46D0-70BE-F97C-ED0F3261E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141" y="3076121"/>
              <a:ext cx="548640" cy="548640"/>
            </a:xfrm>
            <a:prstGeom prst="rect">
              <a:avLst/>
            </a:prstGeom>
          </p:spPr>
        </p:pic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AF019BB3-EF60-E1B5-67AE-D390F84A4DBD}"/>
                </a:ext>
              </a:extLst>
            </p:cNvPr>
            <p:cNvSpPr txBox="1"/>
            <p:nvPr/>
          </p:nvSpPr>
          <p:spPr>
            <a:xfrm>
              <a:off x="696186" y="2804138"/>
              <a:ext cx="18565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Against all odds!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Find all the data you want about teams who won even when the chances seem to be lost</a:t>
              </a:r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9F51DC7A-29E0-684D-1730-C8418BFA027E}"/>
              </a:ext>
            </a:extLst>
          </p:cNvPr>
          <p:cNvGrpSpPr/>
          <p:nvPr/>
        </p:nvGrpSpPr>
        <p:grpSpPr>
          <a:xfrm>
            <a:off x="304659" y="4210755"/>
            <a:ext cx="2384117" cy="1092607"/>
            <a:chOff x="163141" y="4199869"/>
            <a:chExt cx="2384117" cy="1092607"/>
          </a:xfrm>
        </p:grpSpPr>
        <p:pic>
          <p:nvPicPr>
            <p:cNvPr id="24" name="גרפיקה 23" descr="כדורי ספורט עם מילוי מלא">
              <a:extLst>
                <a:ext uri="{FF2B5EF4-FFF2-40B4-BE49-F238E27FC236}">
                  <a16:creationId xmlns:a16="http://schemas.microsoft.com/office/drawing/2014/main" id="{07600DA3-3938-1BC3-C6CD-DD5A2BE04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3141" y="4471852"/>
              <a:ext cx="548640" cy="548640"/>
            </a:xfrm>
            <a:prstGeom prst="rect">
              <a:avLst/>
            </a:prstGeom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55E396D3-DAC5-ADDF-6B70-37E7864D745C}"/>
                </a:ext>
              </a:extLst>
            </p:cNvPr>
            <p:cNvSpPr txBox="1"/>
            <p:nvPr/>
          </p:nvSpPr>
          <p:spPr>
            <a:xfrm>
              <a:off x="690743" y="4199869"/>
              <a:ext cx="18565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Players’ stats according to roles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Have you ever wondered who is the best quarterback? </a:t>
              </a:r>
            </a:p>
          </p:txBody>
        </p:sp>
      </p:grpSp>
      <p:grpSp>
        <p:nvGrpSpPr>
          <p:cNvPr id="40" name="קבוצה 39">
            <a:extLst>
              <a:ext uri="{FF2B5EF4-FFF2-40B4-BE49-F238E27FC236}">
                <a16:creationId xmlns:a16="http://schemas.microsoft.com/office/drawing/2014/main" id="{8772CC1D-486E-6A0B-B124-C55E2805CF13}"/>
              </a:ext>
            </a:extLst>
          </p:cNvPr>
          <p:cNvGrpSpPr/>
          <p:nvPr/>
        </p:nvGrpSpPr>
        <p:grpSpPr>
          <a:xfrm>
            <a:off x="3231043" y="2804138"/>
            <a:ext cx="2443255" cy="1092607"/>
            <a:chOff x="3236128" y="2804138"/>
            <a:chExt cx="2443255" cy="1092607"/>
          </a:xfrm>
        </p:grpSpPr>
        <p:pic>
          <p:nvPicPr>
            <p:cNvPr id="26" name="גרפיקה 25" descr="משרוקית עם מילוי מלא">
              <a:extLst>
                <a:ext uri="{FF2B5EF4-FFF2-40B4-BE49-F238E27FC236}">
                  <a16:creationId xmlns:a16="http://schemas.microsoft.com/office/drawing/2014/main" id="{41E91488-9A7F-4B30-BC3C-7AA76457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36128" y="3076121"/>
              <a:ext cx="548640" cy="548640"/>
            </a:xfrm>
            <a:prstGeom prst="rect">
              <a:avLst/>
            </a:prstGeom>
          </p:spPr>
        </p:pic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C4AC381D-FCC8-BE1B-0EBA-9ED26BE41463}"/>
                </a:ext>
              </a:extLst>
            </p:cNvPr>
            <p:cNvSpPr txBox="1"/>
            <p:nvPr/>
          </p:nvSpPr>
          <p:spPr>
            <a:xfrm>
              <a:off x="3822869" y="2804138"/>
              <a:ext cx="185651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team statistics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Had an argument with a friend about which team is better? Come here and get all the stats needed!</a:t>
              </a:r>
            </a:p>
          </p:txBody>
        </p:sp>
      </p:grpSp>
      <p:grpSp>
        <p:nvGrpSpPr>
          <p:cNvPr id="48" name="קבוצה 47">
            <a:extLst>
              <a:ext uri="{FF2B5EF4-FFF2-40B4-BE49-F238E27FC236}">
                <a16:creationId xmlns:a16="http://schemas.microsoft.com/office/drawing/2014/main" id="{634E450F-5A3F-BFF4-6C54-67D4336BCDAE}"/>
              </a:ext>
            </a:extLst>
          </p:cNvPr>
          <p:cNvGrpSpPr/>
          <p:nvPr/>
        </p:nvGrpSpPr>
        <p:grpSpPr>
          <a:xfrm>
            <a:off x="3231043" y="4199869"/>
            <a:ext cx="2625088" cy="1092607"/>
            <a:chOff x="3231043" y="4199869"/>
            <a:chExt cx="2625088" cy="1092607"/>
          </a:xfrm>
        </p:grpSpPr>
        <p:pic>
          <p:nvPicPr>
            <p:cNvPr id="22" name="גרפיקה 21" descr="אצטדיון עם מילוי מלא">
              <a:extLst>
                <a:ext uri="{FF2B5EF4-FFF2-40B4-BE49-F238E27FC236}">
                  <a16:creationId xmlns:a16="http://schemas.microsoft.com/office/drawing/2014/main" id="{AD91CE50-9F80-9342-84A7-895F51E5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31043" y="4460837"/>
              <a:ext cx="548640" cy="548640"/>
            </a:xfrm>
            <a:prstGeom prst="rect">
              <a:avLst/>
            </a:prstGeom>
          </p:spPr>
        </p:pic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C2E71B8C-5FFC-B02D-7489-ECC52CB05CDA}"/>
                </a:ext>
              </a:extLst>
            </p:cNvPr>
            <p:cNvSpPr txBox="1"/>
            <p:nvPr/>
          </p:nvSpPr>
          <p:spPr>
            <a:xfrm>
              <a:off x="3770516" y="4199869"/>
              <a:ext cx="20856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Biggest stadiums by states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Where, according to states, you can watch a game while the potential capacity of the stadium is the largest</a:t>
              </a:r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12311059-93A2-48AD-CB45-9F171DBC9E56}"/>
              </a:ext>
            </a:extLst>
          </p:cNvPr>
          <p:cNvGrpSpPr/>
          <p:nvPr/>
        </p:nvGrpSpPr>
        <p:grpSpPr>
          <a:xfrm>
            <a:off x="6222009" y="2904165"/>
            <a:ext cx="2535545" cy="892552"/>
            <a:chOff x="6358084" y="2904165"/>
            <a:chExt cx="2535545" cy="892552"/>
          </a:xfrm>
        </p:grpSpPr>
        <p:pic>
          <p:nvPicPr>
            <p:cNvPr id="16" name="גרפיקה 15" descr="מתאבק סומו עם מילוי מלא">
              <a:extLst>
                <a:ext uri="{FF2B5EF4-FFF2-40B4-BE49-F238E27FC236}">
                  <a16:creationId xmlns:a16="http://schemas.microsoft.com/office/drawing/2014/main" id="{37CF4674-CAAF-EF1C-D58D-AE50047E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58084" y="3076121"/>
              <a:ext cx="548640" cy="548640"/>
            </a:xfrm>
            <a:prstGeom prst="rect">
              <a:avLst/>
            </a:prstGeom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326F3A66-2B8A-D774-F7C1-56CE71201DEF}"/>
                </a:ext>
              </a:extLst>
            </p:cNvPr>
            <p:cNvSpPr txBox="1"/>
            <p:nvPr/>
          </p:nvSpPr>
          <p:spPr>
            <a:xfrm>
              <a:off x="6892753" y="2904165"/>
              <a:ext cx="20008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Players chosen in the “draft”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What are the max and min height and weight of players, divided by roles</a:t>
              </a: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06C926A8-927E-D7D8-F6DB-03D9FD2DA07A}"/>
              </a:ext>
            </a:extLst>
          </p:cNvPr>
          <p:cNvGrpSpPr/>
          <p:nvPr/>
        </p:nvGrpSpPr>
        <p:grpSpPr>
          <a:xfrm>
            <a:off x="6288948" y="4299896"/>
            <a:ext cx="2354306" cy="720596"/>
            <a:chOff x="6397808" y="4299896"/>
            <a:chExt cx="2354306" cy="720596"/>
          </a:xfrm>
        </p:grpSpPr>
        <p:pic>
          <p:nvPicPr>
            <p:cNvPr id="18" name="גרפיקה 17" descr="פוטבול עם מילוי מלא">
              <a:extLst>
                <a:ext uri="{FF2B5EF4-FFF2-40B4-BE49-F238E27FC236}">
                  <a16:creationId xmlns:a16="http://schemas.microsoft.com/office/drawing/2014/main" id="{07E05F46-E176-FF97-DAE5-59615C566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97808" y="4471852"/>
              <a:ext cx="548640" cy="548640"/>
            </a:xfrm>
            <a:prstGeom prst="rect">
              <a:avLst/>
            </a:prstGeom>
          </p:spPr>
        </p:pic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27FA7D40-EDC0-4489-63A2-FAF32432899B}"/>
                </a:ext>
              </a:extLst>
            </p:cNvPr>
            <p:cNvSpPr txBox="1"/>
            <p:nvPr/>
          </p:nvSpPr>
          <p:spPr>
            <a:xfrm>
              <a:off x="6892753" y="4299896"/>
              <a:ext cx="185936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Best “draft” choices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Which team got better picks in the draft?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2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CD86F81B-FCFF-23AE-7306-A134F47199BA}"/>
              </a:ext>
            </a:extLst>
          </p:cNvPr>
          <p:cNvGrpSpPr/>
          <p:nvPr/>
        </p:nvGrpSpPr>
        <p:grpSpPr>
          <a:xfrm>
            <a:off x="304659" y="1230983"/>
            <a:ext cx="8088226" cy="612873"/>
            <a:chOff x="163141" y="3076121"/>
            <a:chExt cx="8088226" cy="612873"/>
          </a:xfrm>
        </p:grpSpPr>
        <p:pic>
          <p:nvPicPr>
            <p:cNvPr id="11" name="גרפיקה 10" descr="גביע עם מילוי מלא">
              <a:extLst>
                <a:ext uri="{FF2B5EF4-FFF2-40B4-BE49-F238E27FC236}">
                  <a16:creationId xmlns:a16="http://schemas.microsoft.com/office/drawing/2014/main" id="{8A58B29C-92E5-549E-F20F-ABAFC98B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141" y="3076121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45A0D431-F07C-2927-2CA7-66AFA4A09897}"/>
                </a:ext>
              </a:extLst>
            </p:cNvPr>
            <p:cNvSpPr txBox="1"/>
            <p:nvPr/>
          </p:nvSpPr>
          <p:spPr>
            <a:xfrm>
              <a:off x="711780" y="3104219"/>
              <a:ext cx="7539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Against all odds!</a:t>
              </a:r>
            </a:p>
            <a:p>
              <a:r>
                <a:rPr lang="en-GB" sz="1600" dirty="0">
                  <a:latin typeface="Abadi Extra Light" panose="020B0604020202020204" pitchFamily="34" charset="0"/>
                </a:rPr>
                <a:t>Find all the data you want about teams who won even when the chances seem to be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3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A27DBB6D-590D-2FC3-C357-0D68CF357A58}"/>
              </a:ext>
            </a:extLst>
          </p:cNvPr>
          <p:cNvGrpSpPr/>
          <p:nvPr/>
        </p:nvGrpSpPr>
        <p:grpSpPr>
          <a:xfrm>
            <a:off x="304659" y="1265987"/>
            <a:ext cx="6844760" cy="585658"/>
            <a:chOff x="163141" y="4471852"/>
            <a:chExt cx="6844760" cy="585658"/>
          </a:xfrm>
        </p:grpSpPr>
        <p:pic>
          <p:nvPicPr>
            <p:cNvPr id="3" name="גרפיקה 2" descr="כדורי ספורט עם מילוי מלא">
              <a:extLst>
                <a:ext uri="{FF2B5EF4-FFF2-40B4-BE49-F238E27FC236}">
                  <a16:creationId xmlns:a16="http://schemas.microsoft.com/office/drawing/2014/main" id="{A6A6268A-787D-DFD2-79E0-ECD11FC2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141" y="4471852"/>
              <a:ext cx="548640" cy="548640"/>
            </a:xfrm>
            <a:prstGeom prst="rect">
              <a:avLst/>
            </a:prstGeom>
          </p:spPr>
        </p:pic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9E7EEB5F-7AAA-7B0A-55F9-AF1E4D46DD70}"/>
                </a:ext>
              </a:extLst>
            </p:cNvPr>
            <p:cNvSpPr txBox="1"/>
            <p:nvPr/>
          </p:nvSpPr>
          <p:spPr>
            <a:xfrm>
              <a:off x="700894" y="4472735"/>
              <a:ext cx="6307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Players’ stats according to roles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Have you ever wondered who is the best quarterback?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4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B93CBE4D-AE2B-7A38-2C1E-70E5DE626252}"/>
              </a:ext>
            </a:extLst>
          </p:cNvPr>
          <p:cNvGrpSpPr/>
          <p:nvPr/>
        </p:nvGrpSpPr>
        <p:grpSpPr>
          <a:xfrm>
            <a:off x="291900" y="1164827"/>
            <a:ext cx="6456166" cy="830997"/>
            <a:chOff x="3236128" y="3071639"/>
            <a:chExt cx="6456166" cy="830997"/>
          </a:xfrm>
        </p:grpSpPr>
        <p:pic>
          <p:nvPicPr>
            <p:cNvPr id="11" name="גרפיקה 10" descr="משרוקית עם מילוי מלא">
              <a:extLst>
                <a:ext uri="{FF2B5EF4-FFF2-40B4-BE49-F238E27FC236}">
                  <a16:creationId xmlns:a16="http://schemas.microsoft.com/office/drawing/2014/main" id="{D4EA9B47-88C9-596E-6C48-D7037135F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36128" y="3076121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9151F08F-FA50-2EEF-E177-264471895B14}"/>
                </a:ext>
              </a:extLst>
            </p:cNvPr>
            <p:cNvSpPr txBox="1"/>
            <p:nvPr/>
          </p:nvSpPr>
          <p:spPr>
            <a:xfrm>
              <a:off x="3800021" y="3071639"/>
              <a:ext cx="58922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Team’s statistics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Had an argument with a friend about which team is better? Come here and get all the stats needed!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5443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A35C5AAB-D21C-6F43-640B-8C45CFC57073}"/>
              </a:ext>
            </a:extLst>
          </p:cNvPr>
          <p:cNvGrpSpPr/>
          <p:nvPr/>
        </p:nvGrpSpPr>
        <p:grpSpPr>
          <a:xfrm>
            <a:off x="104751" y="1222155"/>
            <a:ext cx="8500406" cy="830997"/>
            <a:chOff x="104751" y="1222155"/>
            <a:chExt cx="8500406" cy="830997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13BFA1F2-E40C-8DF4-FCF6-B44533349A57}"/>
                </a:ext>
              </a:extLst>
            </p:cNvPr>
            <p:cNvSpPr txBox="1"/>
            <p:nvPr/>
          </p:nvSpPr>
          <p:spPr>
            <a:xfrm>
              <a:off x="653391" y="1222155"/>
              <a:ext cx="79517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Biggest stadiums by states</a:t>
              </a:r>
            </a:p>
            <a:p>
              <a:r>
                <a:rPr lang="en-GB" sz="1600" dirty="0">
                  <a:latin typeface="Abadi Extra Light" panose="020B0604020202020204" pitchFamily="34" charset="0"/>
                </a:rPr>
                <a:t>Where, according to states, you can watch a game while the potential capacity of the stadium is the largest</a:t>
              </a:r>
            </a:p>
          </p:txBody>
        </p:sp>
        <p:pic>
          <p:nvPicPr>
            <p:cNvPr id="14" name="גרפיקה 13" descr="אצטדיון עם מילוי מלא">
              <a:extLst>
                <a:ext uri="{FF2B5EF4-FFF2-40B4-BE49-F238E27FC236}">
                  <a16:creationId xmlns:a16="http://schemas.microsoft.com/office/drawing/2014/main" id="{42D18E64-BF60-963C-12E4-DB868311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751" y="1258290"/>
              <a:ext cx="548640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31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8C2BB42C-35E4-6102-7716-CA1962E7A6D2}"/>
              </a:ext>
            </a:extLst>
          </p:cNvPr>
          <p:cNvGrpSpPr/>
          <p:nvPr/>
        </p:nvGrpSpPr>
        <p:grpSpPr>
          <a:xfrm>
            <a:off x="286289" y="1197485"/>
            <a:ext cx="7017294" cy="584775"/>
            <a:chOff x="6358084" y="3068939"/>
            <a:chExt cx="7017294" cy="584775"/>
          </a:xfrm>
        </p:grpSpPr>
        <p:pic>
          <p:nvPicPr>
            <p:cNvPr id="3" name="גרפיקה 2" descr="מתאבק סומו עם מילוי מלא">
              <a:extLst>
                <a:ext uri="{FF2B5EF4-FFF2-40B4-BE49-F238E27FC236}">
                  <a16:creationId xmlns:a16="http://schemas.microsoft.com/office/drawing/2014/main" id="{976E10B3-06F3-1982-EAB0-942D6A48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58084" y="3076121"/>
              <a:ext cx="548640" cy="548640"/>
            </a:xfrm>
            <a:prstGeom prst="rect">
              <a:avLst/>
            </a:prstGeom>
          </p:spPr>
        </p:pic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F0ABF6E-058B-4D13-A624-C6A5841688D2}"/>
                </a:ext>
              </a:extLst>
            </p:cNvPr>
            <p:cNvSpPr txBox="1"/>
            <p:nvPr/>
          </p:nvSpPr>
          <p:spPr>
            <a:xfrm>
              <a:off x="6878698" y="3068939"/>
              <a:ext cx="6496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Players chosen in the “draft”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What are the max and min height and weight of players, divided by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96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45466B8-B77D-0179-81BD-6A42880268A6}"/>
              </a:ext>
            </a:extLst>
          </p:cNvPr>
          <p:cNvGrpSpPr/>
          <p:nvPr/>
        </p:nvGrpSpPr>
        <p:grpSpPr>
          <a:xfrm>
            <a:off x="301525" y="1170270"/>
            <a:ext cx="7856304" cy="584775"/>
            <a:chOff x="6397808" y="4435717"/>
            <a:chExt cx="7856304" cy="584775"/>
          </a:xfrm>
        </p:grpSpPr>
        <p:pic>
          <p:nvPicPr>
            <p:cNvPr id="11" name="גרפיקה 10" descr="פוטבול עם מילוי מלא">
              <a:extLst>
                <a:ext uri="{FF2B5EF4-FFF2-40B4-BE49-F238E27FC236}">
                  <a16:creationId xmlns:a16="http://schemas.microsoft.com/office/drawing/2014/main" id="{E52E81AF-9D20-B00D-14B3-9D7F3DD4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808" y="4471852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390DEDA2-C2F4-10A1-8D85-E19DCB5489B8}"/>
                </a:ext>
              </a:extLst>
            </p:cNvPr>
            <p:cNvSpPr txBox="1"/>
            <p:nvPr/>
          </p:nvSpPr>
          <p:spPr>
            <a:xfrm>
              <a:off x="6946448" y="4435717"/>
              <a:ext cx="7307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Best “draft” choices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Which team got better picks in the draft?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9196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441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Abadi Extra Light</vt:lpstr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Ayala Schlesinger</dc:creator>
  <cp:lastModifiedBy>Ofer Tlusty</cp:lastModifiedBy>
  <cp:revision>6</cp:revision>
  <dcterms:created xsi:type="dcterms:W3CDTF">2023-01-18T13:59:47Z</dcterms:created>
  <dcterms:modified xsi:type="dcterms:W3CDTF">2023-01-18T16:25:04Z</dcterms:modified>
</cp:coreProperties>
</file>