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2" r:id="rId6"/>
    <p:sldId id="283" r:id="rId7"/>
    <p:sldId id="286" r:id="rId8"/>
    <p:sldId id="284" r:id="rId9"/>
  </p:sldIdLst>
  <p:sldSz cx="9144000" cy="5143500" type="screen16x9"/>
  <p:notesSz cx="6858000" cy="9144000"/>
  <p:embeddedFontLst>
    <p:embeddedFont>
      <p:font typeface="Source Code Pro" panose="020B0604020202020204" charset="0"/>
      <p:regular r:id="rId11"/>
      <p:bold r:id="rId12"/>
      <p:italic r:id="rId13"/>
      <p:boldItalic r:id="rId14"/>
    </p:embeddedFont>
    <p:embeddedFont>
      <p:font typeface="Amatic SC" panose="020B0604020202020204" charset="-79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99ed1df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99ed1df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99ed1df5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99ed1df5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99ed1df5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99ed1df5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9ed1df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99ed1df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99ed1df5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99ed1df5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99ed1df5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99ed1df5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35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99ed1df5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99ed1df5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80" b="0" dirty="0">
                <a:latin typeface="Comic Sans MS"/>
                <a:ea typeface="Comic Sans MS"/>
                <a:cs typeface="Comic Sans MS"/>
                <a:sym typeface="Comic Sans MS"/>
              </a:rPr>
              <a:t>Gender-Based Differences in Job Descriptions</a:t>
            </a:r>
            <a:endParaRPr lang="en-US" sz="4580" b="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</a:t>
            </a:r>
            <a:r>
              <a:rPr lang="en-US" b="0" dirty="0" err="1"/>
              <a:t>eam</a:t>
            </a:r>
            <a:r>
              <a:rPr lang="en-US" b="0" dirty="0"/>
              <a:t> 5 – </a:t>
            </a:r>
            <a:r>
              <a:rPr lang="en-US" b="0" dirty="0" err="1"/>
              <a:t>Liron</a:t>
            </a:r>
            <a:r>
              <a:rPr lang="en-US" b="0" dirty="0"/>
              <a:t> Cohen, Yuval </a:t>
            </a:r>
            <a:r>
              <a:rPr lang="en-US" b="0" dirty="0" err="1"/>
              <a:t>Mor</a:t>
            </a:r>
            <a:r>
              <a:rPr lang="en-US" b="0" dirty="0"/>
              <a:t>, Ofer Tlusty</a:t>
            </a:r>
            <a:endParaRPr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11700" y="124392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" sz="1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Researching Gender-Based Differences in Job Descriptions in the Software Engineering Industry</a:t>
            </a:r>
            <a:endParaRPr sz="1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underrepresentation of women in the high-tech industry has been widely acknowledged. Despite efforts to increase gender diversity in the workplace, women continue to face barriers in job application processes. </a:t>
            </a:r>
            <a:endParaRPr sz="1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Women may be discouraged from applying for jobs in male-dominated or highly competitive environments, aspects that can be reflected in job descriptions.</a:t>
            </a:r>
            <a:endParaRPr sz="1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 research problem: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24392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Also, women tend to apply for jobs differently than men. While men are more likely to apply for a job if they meet some but not all of the job requirements, women are more likely to only apply if they meet all the requirements.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research proposal aims to examine job descriptions for software developers in the high-tech industry and explore the impact of job characteristics on women's job application decisions.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 research problem: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research target: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goal is to help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recruitment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teams create job descriptions that are gender inclusive and as applicable to women as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possible.</a:t>
            </a:r>
            <a:endParaRPr lang="he-IL" sz="20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want women to feel they are included and suitable for these jobs, and the job descriptions to be welcoming to apply. 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 analyzing job descriptions and identify terms and phrases that may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discourage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women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applying.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Define a research target:</a:t>
            </a:r>
            <a:endParaRPr dirty="0"/>
          </a:p>
        </p:txBody>
      </p:sp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our knowledge in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HR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recruitment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domains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lacking,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decided to work with students from labor studies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Together we decided to focus on helping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recruitment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teams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b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help them identify these discouraging terms,</a:t>
            </a:r>
            <a:b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their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knowledge and survey results will help 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work be more accurate and </a:t>
            </a:r>
            <a:r>
              <a:rPr lang="en" sz="200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relevant.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Win-win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Formulate research questions:</a:t>
            </a:r>
            <a:endParaRPr dirty="0"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1"/>
          </p:nvPr>
        </p:nvSpPr>
        <p:spPr>
          <a:xfrm>
            <a:off x="0" y="1058209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77900" lvl="0">
              <a:buClr>
                <a:srgbClr val="000000"/>
              </a:buClr>
              <a:buFont typeface="Calibri"/>
              <a:buAutoNum type="arabicPeriod"/>
            </a:pP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effect of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required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job description on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likelihood of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 to apply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(years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experience, education requirements, coding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soft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requested) </a:t>
            </a:r>
          </a:p>
          <a:p>
            <a:pPr marL="977900" lvl="0">
              <a:buClr>
                <a:srgbClr val="000000"/>
              </a:buClr>
              <a:buFont typeface="Calibri"/>
              <a:buAutoNum type="arabicPeriod"/>
            </a:pPr>
            <a:endParaRPr lang="e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7900" lvl="0">
              <a:buClr>
                <a:srgbClr val="000000"/>
              </a:buClr>
              <a:buFont typeface="Calibri"/>
              <a:buAutoNum type="arabicPeriod"/>
            </a:pP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an effect of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place details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mentioned in the job description on the likelihood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women to apply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(innovative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global, risk-taking, millions of users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77900" lvl="0">
              <a:buClr>
                <a:srgbClr val="000000"/>
              </a:buClr>
              <a:buFont typeface="Calibri"/>
              <a:buAutoNum type="arabicPeriod"/>
            </a:pP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7900" lvl="0">
              <a:buClr>
                <a:srgbClr val="000000"/>
              </a:buClr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an effect on the applying rate when a </a:t>
            </a: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 to encourage women to apply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found in the job description?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We’re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committed to building and nurturing a team as diverse as the communities we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serve”)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Design data collection tools: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database of job descriptions for software engineering positions from a variety of sources:</a:t>
            </a:r>
          </a:p>
          <a:p>
            <a:pPr indent="-457200">
              <a:spcBef>
                <a:spcPts val="1500"/>
              </a:spcBef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Kaggle, Code Ocean etc – sets of databases for data science analysis</a:t>
            </a:r>
          </a:p>
          <a:p>
            <a:pPr indent="-457200">
              <a:spcBef>
                <a:spcPts val="1500"/>
              </a:spcBef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 - job descriptions collected by students from labor studies</a:t>
            </a:r>
          </a:p>
          <a:p>
            <a:pPr indent="-457200">
              <a:spcBef>
                <a:spcPts val="1500"/>
              </a:spcBef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 opinion used as scores for our analysis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5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Work plan – General guidelines: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Formulate the research problem, targets and questions with </a:t>
            </a:r>
            <a:r>
              <a:rPr lang="en-GB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study students and plan next iterations </a:t>
            </a:r>
            <a:r>
              <a:rPr lang="en-GB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Done!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GB" sz="20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Conduct literature review, collect data and start cleaning, collect job descriptions for expert opinion, conduct initial statistical analysis.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GB" sz="20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Finish cleaning the data, </a:t>
            </a:r>
            <a:r>
              <a:rPr lang="en-GB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</a:t>
            </a: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study's survey and expert opinion, conduct improved statistical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520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Source Code Pro</vt:lpstr>
      <vt:lpstr>Arial</vt:lpstr>
      <vt:lpstr>Wingdings</vt:lpstr>
      <vt:lpstr>Amatic SC</vt:lpstr>
      <vt:lpstr>Calibri</vt:lpstr>
      <vt:lpstr>Comic Sans MS</vt:lpstr>
      <vt:lpstr>Beach Day</vt:lpstr>
      <vt:lpstr>Gender-Based Differences in Job Descriptions</vt:lpstr>
      <vt:lpstr>Identify a research problem:</vt:lpstr>
      <vt:lpstr>Identify a research problem:</vt:lpstr>
      <vt:lpstr>Define a research target:</vt:lpstr>
      <vt:lpstr>Define a research target:</vt:lpstr>
      <vt:lpstr>Formulate research questions:</vt:lpstr>
      <vt:lpstr>Design data collection tools: </vt:lpstr>
      <vt:lpstr>Work plan – General guidelines: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Gender-Based Differences in Job Descriptions</dc:title>
  <dc:creator>Liron</dc:creator>
  <cp:lastModifiedBy>user</cp:lastModifiedBy>
  <cp:revision>42</cp:revision>
  <dcterms:modified xsi:type="dcterms:W3CDTF">2023-04-19T17:53:03Z</dcterms:modified>
</cp:coreProperties>
</file>