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7" r:id="rId5"/>
    <p:sldId id="278" r:id="rId6"/>
    <p:sldId id="265" r:id="rId7"/>
    <p:sldId id="262" r:id="rId8"/>
    <p:sldId id="261" r:id="rId9"/>
    <p:sldId id="266" r:id="rId10"/>
    <p:sldId id="280" r:id="rId11"/>
    <p:sldId id="268" r:id="rId12"/>
    <p:sldId id="270" r:id="rId13"/>
    <p:sldId id="272" r:id="rId14"/>
    <p:sldId id="275" r:id="rId15"/>
    <p:sldId id="279" r:id="rId16"/>
    <p:sldId id="273" r:id="rId17"/>
    <p:sldId id="264" r:id="rId1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5" autoAdjust="0"/>
    <p:restoredTop sz="86265" autoAdjust="0"/>
  </p:normalViewPr>
  <p:slideViewPr>
    <p:cSldViewPr snapToGrid="0">
      <p:cViewPr varScale="1">
        <p:scale>
          <a:sx n="125" d="100"/>
          <a:sy n="125" d="100"/>
        </p:scale>
        <p:origin x="2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27DCE-0AF7-F548-AB4B-39C1DC729DAC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C193A1C3-431E-7D46-BBE1-58EC992277DD}">
      <dgm:prSet phldrT="[Text]" phldr="1"/>
      <dgm:spPr/>
      <dgm:t>
        <a:bodyPr/>
        <a:lstStyle/>
        <a:p>
          <a:pPr rtl="1"/>
          <a:endParaRPr lang="en-US" dirty="0"/>
        </a:p>
      </dgm:t>
    </dgm:pt>
    <dgm:pt modelId="{D0168ACF-E412-364C-82D2-10539402BDEB}" type="parTrans" cxnId="{5EBC590E-C072-9B49-B813-D58656ADAB08}">
      <dgm:prSet/>
      <dgm:spPr/>
      <dgm:t>
        <a:bodyPr/>
        <a:lstStyle/>
        <a:p>
          <a:endParaRPr lang="en-US"/>
        </a:p>
      </dgm:t>
    </dgm:pt>
    <dgm:pt modelId="{9000C8DF-0D9D-6A46-AA86-D93A67631252}" type="sibTrans" cxnId="{5EBC590E-C072-9B49-B813-D58656ADAB08}">
      <dgm:prSet/>
      <dgm:spPr/>
      <dgm:t>
        <a:bodyPr/>
        <a:lstStyle/>
        <a:p>
          <a:endParaRPr lang="en-US"/>
        </a:p>
      </dgm:t>
    </dgm:pt>
    <dgm:pt modelId="{2FCE1496-A3BF-214E-A45D-F5803F08E11B}">
      <dgm:prSet phldrT="[Text]" phldr="1"/>
      <dgm:spPr/>
      <dgm:t>
        <a:bodyPr/>
        <a:lstStyle/>
        <a:p>
          <a:endParaRPr lang="en-US"/>
        </a:p>
      </dgm:t>
    </dgm:pt>
    <dgm:pt modelId="{A353EF10-D791-184C-A9DE-D3411D6E54CA}" type="parTrans" cxnId="{7E6ED771-BF4C-A940-A3C2-CB3FB84D3684}">
      <dgm:prSet/>
      <dgm:spPr/>
      <dgm:t>
        <a:bodyPr/>
        <a:lstStyle/>
        <a:p>
          <a:endParaRPr lang="en-US"/>
        </a:p>
      </dgm:t>
    </dgm:pt>
    <dgm:pt modelId="{1416C115-8935-F940-A4A6-A1FB29833FF9}" type="sibTrans" cxnId="{7E6ED771-BF4C-A940-A3C2-CB3FB84D3684}">
      <dgm:prSet/>
      <dgm:spPr/>
      <dgm:t>
        <a:bodyPr/>
        <a:lstStyle/>
        <a:p>
          <a:endParaRPr lang="en-US"/>
        </a:p>
      </dgm:t>
    </dgm:pt>
    <dgm:pt modelId="{85AE3F61-886A-F445-B7E5-F6961816BDCA}">
      <dgm:prSet phldrT="[Text]" phldr="1"/>
      <dgm:spPr/>
      <dgm:t>
        <a:bodyPr/>
        <a:lstStyle/>
        <a:p>
          <a:endParaRPr lang="en-US"/>
        </a:p>
      </dgm:t>
    </dgm:pt>
    <dgm:pt modelId="{20194C23-2A90-1645-9AE3-83558D219710}" type="parTrans" cxnId="{A7E404A0-C4C7-024F-AF31-F1A43DDB8BD2}">
      <dgm:prSet/>
      <dgm:spPr/>
      <dgm:t>
        <a:bodyPr/>
        <a:lstStyle/>
        <a:p>
          <a:endParaRPr lang="en-US"/>
        </a:p>
      </dgm:t>
    </dgm:pt>
    <dgm:pt modelId="{60637F39-E226-424C-B9AA-6EEED35E2CED}" type="sibTrans" cxnId="{A7E404A0-C4C7-024F-AF31-F1A43DDB8BD2}">
      <dgm:prSet/>
      <dgm:spPr/>
      <dgm:t>
        <a:bodyPr/>
        <a:lstStyle/>
        <a:p>
          <a:endParaRPr lang="en-US"/>
        </a:p>
      </dgm:t>
    </dgm:pt>
    <dgm:pt modelId="{C5FA1D55-E97D-8F43-8D64-4267C7910FA7}">
      <dgm:prSet phldrT="[Text]" phldr="1"/>
      <dgm:spPr/>
      <dgm:t>
        <a:bodyPr/>
        <a:lstStyle/>
        <a:p>
          <a:endParaRPr lang="en-US"/>
        </a:p>
      </dgm:t>
    </dgm:pt>
    <dgm:pt modelId="{713FE83D-91AD-4240-922E-D814B4DFE9AC}" type="parTrans" cxnId="{6A8CF8BF-E53A-8544-878D-F5FCA3590572}">
      <dgm:prSet/>
      <dgm:spPr/>
      <dgm:t>
        <a:bodyPr/>
        <a:lstStyle/>
        <a:p>
          <a:endParaRPr lang="en-US"/>
        </a:p>
      </dgm:t>
    </dgm:pt>
    <dgm:pt modelId="{501AF613-644E-284A-9406-0B38CE4A7AF2}" type="sibTrans" cxnId="{6A8CF8BF-E53A-8544-878D-F5FCA3590572}">
      <dgm:prSet/>
      <dgm:spPr/>
      <dgm:t>
        <a:bodyPr/>
        <a:lstStyle/>
        <a:p>
          <a:endParaRPr lang="en-US"/>
        </a:p>
      </dgm:t>
    </dgm:pt>
    <dgm:pt modelId="{D38D1B1C-2615-4E49-8B5B-B0D4464AE627}">
      <dgm:prSet phldrT="[Text]" phldr="1"/>
      <dgm:spPr/>
      <dgm:t>
        <a:bodyPr/>
        <a:lstStyle/>
        <a:p>
          <a:endParaRPr lang="en-US"/>
        </a:p>
      </dgm:t>
    </dgm:pt>
    <dgm:pt modelId="{37CF0CE0-7AAF-B64A-BE0A-4BC813E1839E}" type="parTrans" cxnId="{58D73F0F-5F15-344D-92D5-0FD7DCB8603A}">
      <dgm:prSet/>
      <dgm:spPr/>
      <dgm:t>
        <a:bodyPr/>
        <a:lstStyle/>
        <a:p>
          <a:endParaRPr lang="en-US"/>
        </a:p>
      </dgm:t>
    </dgm:pt>
    <dgm:pt modelId="{66095D7E-7542-BE41-9AAC-5B85A7F4C2FE}" type="sibTrans" cxnId="{58D73F0F-5F15-344D-92D5-0FD7DCB8603A}">
      <dgm:prSet/>
      <dgm:spPr/>
      <dgm:t>
        <a:bodyPr/>
        <a:lstStyle/>
        <a:p>
          <a:endParaRPr lang="en-US"/>
        </a:p>
      </dgm:t>
    </dgm:pt>
    <dgm:pt modelId="{7704FF95-E013-CD47-A762-505F8E6DFCCB}">
      <dgm:prSet phldrT="[Text]" phldr="1"/>
      <dgm:spPr/>
      <dgm:t>
        <a:bodyPr/>
        <a:lstStyle/>
        <a:p>
          <a:endParaRPr lang="en-US"/>
        </a:p>
      </dgm:t>
    </dgm:pt>
    <dgm:pt modelId="{7D93A596-8E81-A64B-8146-973A8E8B9572}" type="parTrans" cxnId="{8C1D033D-B4CF-9D4D-BDF7-EA2C290AE124}">
      <dgm:prSet/>
      <dgm:spPr/>
      <dgm:t>
        <a:bodyPr/>
        <a:lstStyle/>
        <a:p>
          <a:endParaRPr lang="en-US"/>
        </a:p>
      </dgm:t>
    </dgm:pt>
    <dgm:pt modelId="{B61E80CE-96E8-E44B-8F9B-F5CC7D9D2200}" type="sibTrans" cxnId="{8C1D033D-B4CF-9D4D-BDF7-EA2C290AE124}">
      <dgm:prSet/>
      <dgm:spPr/>
      <dgm:t>
        <a:bodyPr/>
        <a:lstStyle/>
        <a:p>
          <a:endParaRPr lang="en-US"/>
        </a:p>
      </dgm:t>
    </dgm:pt>
    <dgm:pt modelId="{386FB19B-5732-944B-814F-C8E635E78638}">
      <dgm:prSet phldrT="[Text]" phldr="1"/>
      <dgm:spPr/>
      <dgm:t>
        <a:bodyPr/>
        <a:lstStyle/>
        <a:p>
          <a:endParaRPr lang="en-US"/>
        </a:p>
      </dgm:t>
    </dgm:pt>
    <dgm:pt modelId="{61B2B642-82E9-7441-96B1-3A7C459EF50C}" type="parTrans" cxnId="{8A51CD98-EA56-8641-A7E6-B05DC5022C6D}">
      <dgm:prSet/>
      <dgm:spPr/>
      <dgm:t>
        <a:bodyPr/>
        <a:lstStyle/>
        <a:p>
          <a:endParaRPr lang="en-US"/>
        </a:p>
      </dgm:t>
    </dgm:pt>
    <dgm:pt modelId="{4E3B9744-F519-C04E-AA1E-A5FFBA5030BB}" type="sibTrans" cxnId="{8A51CD98-EA56-8641-A7E6-B05DC5022C6D}">
      <dgm:prSet/>
      <dgm:spPr/>
      <dgm:t>
        <a:bodyPr/>
        <a:lstStyle/>
        <a:p>
          <a:endParaRPr lang="en-US"/>
        </a:p>
      </dgm:t>
    </dgm:pt>
    <dgm:pt modelId="{23755EAB-9E74-A84D-90E4-367EABF11BBC}">
      <dgm:prSet phldrT="[Text]" phldr="1"/>
      <dgm:spPr/>
      <dgm:t>
        <a:bodyPr/>
        <a:lstStyle/>
        <a:p>
          <a:endParaRPr lang="en-US"/>
        </a:p>
      </dgm:t>
    </dgm:pt>
    <dgm:pt modelId="{75C000F4-6EFB-DE4B-86EF-2F9D1E210BF7}" type="parTrans" cxnId="{B13FC6B0-D4B0-FD46-9F39-E9A3B2472EB3}">
      <dgm:prSet/>
      <dgm:spPr/>
      <dgm:t>
        <a:bodyPr/>
        <a:lstStyle/>
        <a:p>
          <a:endParaRPr lang="en-US"/>
        </a:p>
      </dgm:t>
    </dgm:pt>
    <dgm:pt modelId="{BCE6A316-DE3F-194E-956D-7C92AB6F90D7}" type="sibTrans" cxnId="{B13FC6B0-D4B0-FD46-9F39-E9A3B2472EB3}">
      <dgm:prSet/>
      <dgm:spPr/>
      <dgm:t>
        <a:bodyPr/>
        <a:lstStyle/>
        <a:p>
          <a:endParaRPr lang="en-US"/>
        </a:p>
      </dgm:t>
    </dgm:pt>
    <dgm:pt modelId="{6D94B270-918A-3D40-A231-D394E7C526AC}">
      <dgm:prSet phldrT="[Text]" phldr="1"/>
      <dgm:spPr/>
      <dgm:t>
        <a:bodyPr/>
        <a:lstStyle/>
        <a:p>
          <a:endParaRPr lang="en-US"/>
        </a:p>
      </dgm:t>
    </dgm:pt>
    <dgm:pt modelId="{407D7642-209F-4C42-B400-5DD9BB14DBD1}" type="parTrans" cxnId="{96115457-6602-E64E-8F1C-78C27DA64808}">
      <dgm:prSet/>
      <dgm:spPr/>
      <dgm:t>
        <a:bodyPr/>
        <a:lstStyle/>
        <a:p>
          <a:endParaRPr lang="en-US"/>
        </a:p>
      </dgm:t>
    </dgm:pt>
    <dgm:pt modelId="{7C199DEF-4363-364C-8559-8689363C280E}" type="sibTrans" cxnId="{96115457-6602-E64E-8F1C-78C27DA64808}">
      <dgm:prSet/>
      <dgm:spPr/>
      <dgm:t>
        <a:bodyPr/>
        <a:lstStyle/>
        <a:p>
          <a:endParaRPr lang="en-US"/>
        </a:p>
      </dgm:t>
    </dgm:pt>
    <dgm:pt modelId="{CC9E3AFD-63F0-ED47-92BE-D6184AA4B7BD}" type="pres">
      <dgm:prSet presAssocID="{FE027DCE-0AF7-F548-AB4B-39C1DC729DAC}" presName="Name0" presStyleCnt="0">
        <dgm:presLayoutVars>
          <dgm:dir/>
          <dgm:animLvl val="lvl"/>
          <dgm:resizeHandles val="exact"/>
        </dgm:presLayoutVars>
      </dgm:prSet>
      <dgm:spPr/>
    </dgm:pt>
    <dgm:pt modelId="{5DFEB0CD-E6E0-474D-A3BD-11CD80ABAF39}" type="pres">
      <dgm:prSet presAssocID="{FE027DCE-0AF7-F548-AB4B-39C1DC729DAC}" presName="tSp" presStyleCnt="0"/>
      <dgm:spPr/>
    </dgm:pt>
    <dgm:pt modelId="{3319E115-08BF-104F-A8FF-8BB45791625A}" type="pres">
      <dgm:prSet presAssocID="{FE027DCE-0AF7-F548-AB4B-39C1DC729DAC}" presName="bSp" presStyleCnt="0"/>
      <dgm:spPr/>
    </dgm:pt>
    <dgm:pt modelId="{13782691-7129-884D-BF5D-7C33061F0A22}" type="pres">
      <dgm:prSet presAssocID="{FE027DCE-0AF7-F548-AB4B-39C1DC729DAC}" presName="process" presStyleCnt="0"/>
      <dgm:spPr/>
    </dgm:pt>
    <dgm:pt modelId="{EE3C58FC-FD6D-8545-A5E4-F5D38CDADD90}" type="pres">
      <dgm:prSet presAssocID="{C193A1C3-431E-7D46-BBE1-58EC992277DD}" presName="composite1" presStyleCnt="0"/>
      <dgm:spPr/>
    </dgm:pt>
    <dgm:pt modelId="{DA692CD4-9A27-0348-8128-4B79C05099D5}" type="pres">
      <dgm:prSet presAssocID="{C193A1C3-431E-7D46-BBE1-58EC992277DD}" presName="dummyNode1" presStyleLbl="node1" presStyleIdx="0" presStyleCnt="3"/>
      <dgm:spPr/>
    </dgm:pt>
    <dgm:pt modelId="{72DAE0EA-6CFB-2D42-B272-28BAB660BDDA}" type="pres">
      <dgm:prSet presAssocID="{C193A1C3-431E-7D46-BBE1-58EC992277DD}" presName="childNode1" presStyleLbl="bgAcc1" presStyleIdx="0" presStyleCnt="3">
        <dgm:presLayoutVars>
          <dgm:bulletEnabled val="1"/>
        </dgm:presLayoutVars>
      </dgm:prSet>
      <dgm:spPr/>
    </dgm:pt>
    <dgm:pt modelId="{0025C99B-B91F-A04A-9BF6-C9D395168E1B}" type="pres">
      <dgm:prSet presAssocID="{C193A1C3-431E-7D46-BBE1-58EC992277DD}" presName="childNode1tx" presStyleLbl="bgAcc1" presStyleIdx="0" presStyleCnt="3">
        <dgm:presLayoutVars>
          <dgm:bulletEnabled val="1"/>
        </dgm:presLayoutVars>
      </dgm:prSet>
      <dgm:spPr/>
    </dgm:pt>
    <dgm:pt modelId="{404BF355-B9CC-F744-8F8A-DF8B7BED44BC}" type="pres">
      <dgm:prSet presAssocID="{C193A1C3-431E-7D46-BBE1-58EC992277DD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CAF6F66F-4C43-5B4E-94E6-672474141136}" type="pres">
      <dgm:prSet presAssocID="{C193A1C3-431E-7D46-BBE1-58EC992277DD}" presName="connSite1" presStyleCnt="0"/>
      <dgm:spPr/>
    </dgm:pt>
    <dgm:pt modelId="{3EDD3F98-C3C8-0A4F-BFC0-4C25B2302A5F}" type="pres">
      <dgm:prSet presAssocID="{9000C8DF-0D9D-6A46-AA86-D93A67631252}" presName="Name9" presStyleLbl="sibTrans2D1" presStyleIdx="0" presStyleCnt="2"/>
      <dgm:spPr/>
    </dgm:pt>
    <dgm:pt modelId="{515A19FE-2520-8B40-9DFA-8810F492410C}" type="pres">
      <dgm:prSet presAssocID="{C5FA1D55-E97D-8F43-8D64-4267C7910FA7}" presName="composite2" presStyleCnt="0"/>
      <dgm:spPr/>
    </dgm:pt>
    <dgm:pt modelId="{6D299476-17E3-E84D-AD1D-56CE54C2E3DF}" type="pres">
      <dgm:prSet presAssocID="{C5FA1D55-E97D-8F43-8D64-4267C7910FA7}" presName="dummyNode2" presStyleLbl="node1" presStyleIdx="0" presStyleCnt="3"/>
      <dgm:spPr/>
    </dgm:pt>
    <dgm:pt modelId="{1B1D42A2-2A50-F24A-84A6-ED3E21E7CB21}" type="pres">
      <dgm:prSet presAssocID="{C5FA1D55-E97D-8F43-8D64-4267C7910FA7}" presName="childNode2" presStyleLbl="bgAcc1" presStyleIdx="1" presStyleCnt="3">
        <dgm:presLayoutVars>
          <dgm:bulletEnabled val="1"/>
        </dgm:presLayoutVars>
      </dgm:prSet>
      <dgm:spPr/>
    </dgm:pt>
    <dgm:pt modelId="{93C1C971-138B-3441-B49C-F4A8079FF83F}" type="pres">
      <dgm:prSet presAssocID="{C5FA1D55-E97D-8F43-8D64-4267C7910FA7}" presName="childNode2tx" presStyleLbl="bgAcc1" presStyleIdx="1" presStyleCnt="3">
        <dgm:presLayoutVars>
          <dgm:bulletEnabled val="1"/>
        </dgm:presLayoutVars>
      </dgm:prSet>
      <dgm:spPr/>
    </dgm:pt>
    <dgm:pt modelId="{C4A73C92-4F73-9446-B219-08FF5F7C2A74}" type="pres">
      <dgm:prSet presAssocID="{C5FA1D55-E97D-8F43-8D64-4267C7910FA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DE5D9D32-E0B1-C543-9075-49F0BEAF076D}" type="pres">
      <dgm:prSet presAssocID="{C5FA1D55-E97D-8F43-8D64-4267C7910FA7}" presName="connSite2" presStyleCnt="0"/>
      <dgm:spPr/>
    </dgm:pt>
    <dgm:pt modelId="{5BAB75C2-F58C-654C-88B5-BF7E4CF1E7F1}" type="pres">
      <dgm:prSet presAssocID="{501AF613-644E-284A-9406-0B38CE4A7AF2}" presName="Name18" presStyleLbl="sibTrans2D1" presStyleIdx="1" presStyleCnt="2"/>
      <dgm:spPr/>
    </dgm:pt>
    <dgm:pt modelId="{E41C3B7B-AB9E-B247-97BB-9D358CAF6FE1}" type="pres">
      <dgm:prSet presAssocID="{386FB19B-5732-944B-814F-C8E635E78638}" presName="composite1" presStyleCnt="0"/>
      <dgm:spPr/>
    </dgm:pt>
    <dgm:pt modelId="{6852FC6B-72D2-9448-B0A4-F462DBD0F9A7}" type="pres">
      <dgm:prSet presAssocID="{386FB19B-5732-944B-814F-C8E635E78638}" presName="dummyNode1" presStyleLbl="node1" presStyleIdx="1" presStyleCnt="3"/>
      <dgm:spPr/>
    </dgm:pt>
    <dgm:pt modelId="{E6B7367F-E774-2F41-8B43-C864FB9FA568}" type="pres">
      <dgm:prSet presAssocID="{386FB19B-5732-944B-814F-C8E635E78638}" presName="childNode1" presStyleLbl="bgAcc1" presStyleIdx="2" presStyleCnt="3">
        <dgm:presLayoutVars>
          <dgm:bulletEnabled val="1"/>
        </dgm:presLayoutVars>
      </dgm:prSet>
      <dgm:spPr/>
    </dgm:pt>
    <dgm:pt modelId="{A4CEF4D7-25B3-1E40-B2C1-3FDE29E70E7B}" type="pres">
      <dgm:prSet presAssocID="{386FB19B-5732-944B-814F-C8E635E78638}" presName="childNode1tx" presStyleLbl="bgAcc1" presStyleIdx="2" presStyleCnt="3">
        <dgm:presLayoutVars>
          <dgm:bulletEnabled val="1"/>
        </dgm:presLayoutVars>
      </dgm:prSet>
      <dgm:spPr/>
    </dgm:pt>
    <dgm:pt modelId="{2D14062F-8888-8D47-ACDF-EB344E7A167F}" type="pres">
      <dgm:prSet presAssocID="{386FB19B-5732-944B-814F-C8E635E78638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F91E4721-2156-6D47-A2AA-DCD215546F80}" type="pres">
      <dgm:prSet presAssocID="{386FB19B-5732-944B-814F-C8E635E78638}" presName="connSite1" presStyleCnt="0"/>
      <dgm:spPr/>
    </dgm:pt>
  </dgm:ptLst>
  <dgm:cxnLst>
    <dgm:cxn modelId="{6F0B590B-4DCD-284C-B721-3CFDE4ACADA1}" type="presOf" srcId="{85AE3F61-886A-F445-B7E5-F6961816BDCA}" destId="{72DAE0EA-6CFB-2D42-B272-28BAB660BDDA}" srcOrd="0" destOrd="1" presId="urn:microsoft.com/office/officeart/2005/8/layout/hProcess4"/>
    <dgm:cxn modelId="{5EBC590E-C072-9B49-B813-D58656ADAB08}" srcId="{FE027DCE-0AF7-F548-AB4B-39C1DC729DAC}" destId="{C193A1C3-431E-7D46-BBE1-58EC992277DD}" srcOrd="0" destOrd="0" parTransId="{D0168ACF-E412-364C-82D2-10539402BDEB}" sibTransId="{9000C8DF-0D9D-6A46-AA86-D93A67631252}"/>
    <dgm:cxn modelId="{DDC4350F-F5B4-F242-A7E3-E507CF10EF89}" type="presOf" srcId="{C5FA1D55-E97D-8F43-8D64-4267C7910FA7}" destId="{C4A73C92-4F73-9446-B219-08FF5F7C2A74}" srcOrd="0" destOrd="0" presId="urn:microsoft.com/office/officeart/2005/8/layout/hProcess4"/>
    <dgm:cxn modelId="{58D73F0F-5F15-344D-92D5-0FD7DCB8603A}" srcId="{C5FA1D55-E97D-8F43-8D64-4267C7910FA7}" destId="{D38D1B1C-2615-4E49-8B5B-B0D4464AE627}" srcOrd="0" destOrd="0" parTransId="{37CF0CE0-7AAF-B64A-BE0A-4BC813E1839E}" sibTransId="{66095D7E-7542-BE41-9AAC-5B85A7F4C2FE}"/>
    <dgm:cxn modelId="{C505C927-E532-7F4E-A934-FF9AAB2D5AB7}" type="presOf" srcId="{23755EAB-9E74-A84D-90E4-367EABF11BBC}" destId="{A4CEF4D7-25B3-1E40-B2C1-3FDE29E70E7B}" srcOrd="1" destOrd="0" presId="urn:microsoft.com/office/officeart/2005/8/layout/hProcess4"/>
    <dgm:cxn modelId="{15D77D28-28A8-7346-B949-D164BD13D986}" type="presOf" srcId="{7704FF95-E013-CD47-A762-505F8E6DFCCB}" destId="{93C1C971-138B-3441-B49C-F4A8079FF83F}" srcOrd="1" destOrd="1" presId="urn:microsoft.com/office/officeart/2005/8/layout/hProcess4"/>
    <dgm:cxn modelId="{DBCCB130-1861-5A41-AFEC-A468D6401067}" type="presOf" srcId="{6D94B270-918A-3D40-A231-D394E7C526AC}" destId="{A4CEF4D7-25B3-1E40-B2C1-3FDE29E70E7B}" srcOrd="1" destOrd="1" presId="urn:microsoft.com/office/officeart/2005/8/layout/hProcess4"/>
    <dgm:cxn modelId="{8C1D033D-B4CF-9D4D-BDF7-EA2C290AE124}" srcId="{C5FA1D55-E97D-8F43-8D64-4267C7910FA7}" destId="{7704FF95-E013-CD47-A762-505F8E6DFCCB}" srcOrd="1" destOrd="0" parTransId="{7D93A596-8E81-A64B-8146-973A8E8B9572}" sibTransId="{B61E80CE-96E8-E44B-8F9B-F5CC7D9D2200}"/>
    <dgm:cxn modelId="{56E3B64E-3B2B-E543-98C0-1FD4BB5F6AD2}" type="presOf" srcId="{501AF613-644E-284A-9406-0B38CE4A7AF2}" destId="{5BAB75C2-F58C-654C-88B5-BF7E4CF1E7F1}" srcOrd="0" destOrd="0" presId="urn:microsoft.com/office/officeart/2005/8/layout/hProcess4"/>
    <dgm:cxn modelId="{14E9E052-A904-1344-9FD8-C70EA28CF47D}" type="presOf" srcId="{6D94B270-918A-3D40-A231-D394E7C526AC}" destId="{E6B7367F-E774-2F41-8B43-C864FB9FA568}" srcOrd="0" destOrd="1" presId="urn:microsoft.com/office/officeart/2005/8/layout/hProcess4"/>
    <dgm:cxn modelId="{96115457-6602-E64E-8F1C-78C27DA64808}" srcId="{386FB19B-5732-944B-814F-C8E635E78638}" destId="{6D94B270-918A-3D40-A231-D394E7C526AC}" srcOrd="1" destOrd="0" parTransId="{407D7642-209F-4C42-B400-5DD9BB14DBD1}" sibTransId="{7C199DEF-4363-364C-8559-8689363C280E}"/>
    <dgm:cxn modelId="{3121B45B-0E0F-6040-90E0-B7D34770C546}" type="presOf" srcId="{D38D1B1C-2615-4E49-8B5B-B0D4464AE627}" destId="{1B1D42A2-2A50-F24A-84A6-ED3E21E7CB21}" srcOrd="0" destOrd="0" presId="urn:microsoft.com/office/officeart/2005/8/layout/hProcess4"/>
    <dgm:cxn modelId="{F0A4EF69-16C2-354F-89C9-BD5933FDA6BF}" type="presOf" srcId="{C193A1C3-431E-7D46-BBE1-58EC992277DD}" destId="{404BF355-B9CC-F744-8F8A-DF8B7BED44BC}" srcOrd="0" destOrd="0" presId="urn:microsoft.com/office/officeart/2005/8/layout/hProcess4"/>
    <dgm:cxn modelId="{0409346C-1535-D742-8320-95F4AA0E0E48}" type="presOf" srcId="{386FB19B-5732-944B-814F-C8E635E78638}" destId="{2D14062F-8888-8D47-ACDF-EB344E7A167F}" srcOrd="0" destOrd="0" presId="urn:microsoft.com/office/officeart/2005/8/layout/hProcess4"/>
    <dgm:cxn modelId="{7E6ED771-BF4C-A940-A3C2-CB3FB84D3684}" srcId="{C193A1C3-431E-7D46-BBE1-58EC992277DD}" destId="{2FCE1496-A3BF-214E-A45D-F5803F08E11B}" srcOrd="0" destOrd="0" parTransId="{A353EF10-D791-184C-A9DE-D3411D6E54CA}" sibTransId="{1416C115-8935-F940-A4A6-A1FB29833FF9}"/>
    <dgm:cxn modelId="{F80D9575-4B26-3241-860F-7439F3EED929}" type="presOf" srcId="{23755EAB-9E74-A84D-90E4-367EABF11BBC}" destId="{E6B7367F-E774-2F41-8B43-C864FB9FA568}" srcOrd="0" destOrd="0" presId="urn:microsoft.com/office/officeart/2005/8/layout/hProcess4"/>
    <dgm:cxn modelId="{21450586-E7B6-064F-BF5A-358847617A07}" type="presOf" srcId="{2FCE1496-A3BF-214E-A45D-F5803F08E11B}" destId="{0025C99B-B91F-A04A-9BF6-C9D395168E1B}" srcOrd="1" destOrd="0" presId="urn:microsoft.com/office/officeart/2005/8/layout/hProcess4"/>
    <dgm:cxn modelId="{8F33EB8B-FAB1-A24A-A56E-795EBC30D256}" type="presOf" srcId="{9000C8DF-0D9D-6A46-AA86-D93A67631252}" destId="{3EDD3F98-C3C8-0A4F-BFC0-4C25B2302A5F}" srcOrd="0" destOrd="0" presId="urn:microsoft.com/office/officeart/2005/8/layout/hProcess4"/>
    <dgm:cxn modelId="{8A51CD98-EA56-8641-A7E6-B05DC5022C6D}" srcId="{FE027DCE-0AF7-F548-AB4B-39C1DC729DAC}" destId="{386FB19B-5732-944B-814F-C8E635E78638}" srcOrd="2" destOrd="0" parTransId="{61B2B642-82E9-7441-96B1-3A7C459EF50C}" sibTransId="{4E3B9744-F519-C04E-AA1E-A5FFBA5030BB}"/>
    <dgm:cxn modelId="{A0BBE19C-2B9C-904D-BBFB-EE5985758E0D}" type="presOf" srcId="{85AE3F61-886A-F445-B7E5-F6961816BDCA}" destId="{0025C99B-B91F-A04A-9BF6-C9D395168E1B}" srcOrd="1" destOrd="1" presId="urn:microsoft.com/office/officeart/2005/8/layout/hProcess4"/>
    <dgm:cxn modelId="{F2A6DB9D-9BB6-B641-A841-B9EEDEA4DE2B}" type="presOf" srcId="{FE027DCE-0AF7-F548-AB4B-39C1DC729DAC}" destId="{CC9E3AFD-63F0-ED47-92BE-D6184AA4B7BD}" srcOrd="0" destOrd="0" presId="urn:microsoft.com/office/officeart/2005/8/layout/hProcess4"/>
    <dgm:cxn modelId="{A7E404A0-C4C7-024F-AF31-F1A43DDB8BD2}" srcId="{C193A1C3-431E-7D46-BBE1-58EC992277DD}" destId="{85AE3F61-886A-F445-B7E5-F6961816BDCA}" srcOrd="1" destOrd="0" parTransId="{20194C23-2A90-1645-9AE3-83558D219710}" sibTransId="{60637F39-E226-424C-B9AA-6EEED35E2CED}"/>
    <dgm:cxn modelId="{B13FC6B0-D4B0-FD46-9F39-E9A3B2472EB3}" srcId="{386FB19B-5732-944B-814F-C8E635E78638}" destId="{23755EAB-9E74-A84D-90E4-367EABF11BBC}" srcOrd="0" destOrd="0" parTransId="{75C000F4-6EFB-DE4B-86EF-2F9D1E210BF7}" sibTransId="{BCE6A316-DE3F-194E-956D-7C92AB6F90D7}"/>
    <dgm:cxn modelId="{81A4AEB9-8307-384F-9703-1E5ED5AB932A}" type="presOf" srcId="{2FCE1496-A3BF-214E-A45D-F5803F08E11B}" destId="{72DAE0EA-6CFB-2D42-B272-28BAB660BDDA}" srcOrd="0" destOrd="0" presId="urn:microsoft.com/office/officeart/2005/8/layout/hProcess4"/>
    <dgm:cxn modelId="{53C2B9BF-E30F-4847-88D8-9555671BAC47}" type="presOf" srcId="{7704FF95-E013-CD47-A762-505F8E6DFCCB}" destId="{1B1D42A2-2A50-F24A-84A6-ED3E21E7CB21}" srcOrd="0" destOrd="1" presId="urn:microsoft.com/office/officeart/2005/8/layout/hProcess4"/>
    <dgm:cxn modelId="{6A8CF8BF-E53A-8544-878D-F5FCA3590572}" srcId="{FE027DCE-0AF7-F548-AB4B-39C1DC729DAC}" destId="{C5FA1D55-E97D-8F43-8D64-4267C7910FA7}" srcOrd="1" destOrd="0" parTransId="{713FE83D-91AD-4240-922E-D814B4DFE9AC}" sibTransId="{501AF613-644E-284A-9406-0B38CE4A7AF2}"/>
    <dgm:cxn modelId="{BE6158E2-A3A1-0741-B607-B4FE30A078D0}" type="presOf" srcId="{D38D1B1C-2615-4E49-8B5B-B0D4464AE627}" destId="{93C1C971-138B-3441-B49C-F4A8079FF83F}" srcOrd="1" destOrd="0" presId="urn:microsoft.com/office/officeart/2005/8/layout/hProcess4"/>
    <dgm:cxn modelId="{BA8C033B-86EF-564B-B278-C802B57DA9A8}" type="presParOf" srcId="{CC9E3AFD-63F0-ED47-92BE-D6184AA4B7BD}" destId="{5DFEB0CD-E6E0-474D-A3BD-11CD80ABAF39}" srcOrd="0" destOrd="0" presId="urn:microsoft.com/office/officeart/2005/8/layout/hProcess4"/>
    <dgm:cxn modelId="{A3439B50-59C0-324A-9360-D09425DBA9A6}" type="presParOf" srcId="{CC9E3AFD-63F0-ED47-92BE-D6184AA4B7BD}" destId="{3319E115-08BF-104F-A8FF-8BB45791625A}" srcOrd="1" destOrd="0" presId="urn:microsoft.com/office/officeart/2005/8/layout/hProcess4"/>
    <dgm:cxn modelId="{F013C221-7AB1-C447-A862-07E4F0B52350}" type="presParOf" srcId="{CC9E3AFD-63F0-ED47-92BE-D6184AA4B7BD}" destId="{13782691-7129-884D-BF5D-7C33061F0A22}" srcOrd="2" destOrd="0" presId="urn:microsoft.com/office/officeart/2005/8/layout/hProcess4"/>
    <dgm:cxn modelId="{2FB065E4-FCAE-BC4A-A645-DA1B489AE903}" type="presParOf" srcId="{13782691-7129-884D-BF5D-7C33061F0A22}" destId="{EE3C58FC-FD6D-8545-A5E4-F5D38CDADD90}" srcOrd="0" destOrd="0" presId="urn:microsoft.com/office/officeart/2005/8/layout/hProcess4"/>
    <dgm:cxn modelId="{DCF03131-A564-C74C-8367-10BB14146812}" type="presParOf" srcId="{EE3C58FC-FD6D-8545-A5E4-F5D38CDADD90}" destId="{DA692CD4-9A27-0348-8128-4B79C05099D5}" srcOrd="0" destOrd="0" presId="urn:microsoft.com/office/officeart/2005/8/layout/hProcess4"/>
    <dgm:cxn modelId="{0D79F552-1734-6B4D-B119-6FE9A71CF4BB}" type="presParOf" srcId="{EE3C58FC-FD6D-8545-A5E4-F5D38CDADD90}" destId="{72DAE0EA-6CFB-2D42-B272-28BAB660BDDA}" srcOrd="1" destOrd="0" presId="urn:microsoft.com/office/officeart/2005/8/layout/hProcess4"/>
    <dgm:cxn modelId="{3C9C4DA3-A541-9D46-8BEC-19A624FB35D2}" type="presParOf" srcId="{EE3C58FC-FD6D-8545-A5E4-F5D38CDADD90}" destId="{0025C99B-B91F-A04A-9BF6-C9D395168E1B}" srcOrd="2" destOrd="0" presId="urn:microsoft.com/office/officeart/2005/8/layout/hProcess4"/>
    <dgm:cxn modelId="{2057575A-EE02-0546-A487-1E068F61C686}" type="presParOf" srcId="{EE3C58FC-FD6D-8545-A5E4-F5D38CDADD90}" destId="{404BF355-B9CC-F744-8F8A-DF8B7BED44BC}" srcOrd="3" destOrd="0" presId="urn:microsoft.com/office/officeart/2005/8/layout/hProcess4"/>
    <dgm:cxn modelId="{A7A9FA24-297D-D940-A2BE-B724E7545F90}" type="presParOf" srcId="{EE3C58FC-FD6D-8545-A5E4-F5D38CDADD90}" destId="{CAF6F66F-4C43-5B4E-94E6-672474141136}" srcOrd="4" destOrd="0" presId="urn:microsoft.com/office/officeart/2005/8/layout/hProcess4"/>
    <dgm:cxn modelId="{A27D06F2-F06D-E946-99E4-1BFA745FFED1}" type="presParOf" srcId="{13782691-7129-884D-BF5D-7C33061F0A22}" destId="{3EDD3F98-C3C8-0A4F-BFC0-4C25B2302A5F}" srcOrd="1" destOrd="0" presId="urn:microsoft.com/office/officeart/2005/8/layout/hProcess4"/>
    <dgm:cxn modelId="{327B8863-7022-254F-97CF-3579EC2273F3}" type="presParOf" srcId="{13782691-7129-884D-BF5D-7C33061F0A22}" destId="{515A19FE-2520-8B40-9DFA-8810F492410C}" srcOrd="2" destOrd="0" presId="urn:microsoft.com/office/officeart/2005/8/layout/hProcess4"/>
    <dgm:cxn modelId="{19F89100-28CB-9947-9B9C-42A169792615}" type="presParOf" srcId="{515A19FE-2520-8B40-9DFA-8810F492410C}" destId="{6D299476-17E3-E84D-AD1D-56CE54C2E3DF}" srcOrd="0" destOrd="0" presId="urn:microsoft.com/office/officeart/2005/8/layout/hProcess4"/>
    <dgm:cxn modelId="{22C117D4-F9A5-F441-8CA1-F76C6B4D4DF0}" type="presParOf" srcId="{515A19FE-2520-8B40-9DFA-8810F492410C}" destId="{1B1D42A2-2A50-F24A-84A6-ED3E21E7CB21}" srcOrd="1" destOrd="0" presId="urn:microsoft.com/office/officeart/2005/8/layout/hProcess4"/>
    <dgm:cxn modelId="{AE6B4E8A-709E-AF44-952B-F1B86B713ECD}" type="presParOf" srcId="{515A19FE-2520-8B40-9DFA-8810F492410C}" destId="{93C1C971-138B-3441-B49C-F4A8079FF83F}" srcOrd="2" destOrd="0" presId="urn:microsoft.com/office/officeart/2005/8/layout/hProcess4"/>
    <dgm:cxn modelId="{EC675DAC-A2BA-2646-A65D-C110675D05DF}" type="presParOf" srcId="{515A19FE-2520-8B40-9DFA-8810F492410C}" destId="{C4A73C92-4F73-9446-B219-08FF5F7C2A74}" srcOrd="3" destOrd="0" presId="urn:microsoft.com/office/officeart/2005/8/layout/hProcess4"/>
    <dgm:cxn modelId="{C5AE2CDD-8339-5C4C-9995-A8E47A54D095}" type="presParOf" srcId="{515A19FE-2520-8B40-9DFA-8810F492410C}" destId="{DE5D9D32-E0B1-C543-9075-49F0BEAF076D}" srcOrd="4" destOrd="0" presId="urn:microsoft.com/office/officeart/2005/8/layout/hProcess4"/>
    <dgm:cxn modelId="{0220A213-8642-E742-BD09-D81DC4A23E0D}" type="presParOf" srcId="{13782691-7129-884D-BF5D-7C33061F0A22}" destId="{5BAB75C2-F58C-654C-88B5-BF7E4CF1E7F1}" srcOrd="3" destOrd="0" presId="urn:microsoft.com/office/officeart/2005/8/layout/hProcess4"/>
    <dgm:cxn modelId="{15DBB4C3-A8D7-1243-9805-C06A7FE8250F}" type="presParOf" srcId="{13782691-7129-884D-BF5D-7C33061F0A22}" destId="{E41C3B7B-AB9E-B247-97BB-9D358CAF6FE1}" srcOrd="4" destOrd="0" presId="urn:microsoft.com/office/officeart/2005/8/layout/hProcess4"/>
    <dgm:cxn modelId="{8DDB28E5-741F-2E4B-80B4-6825FAB3C3C5}" type="presParOf" srcId="{E41C3B7B-AB9E-B247-97BB-9D358CAF6FE1}" destId="{6852FC6B-72D2-9448-B0A4-F462DBD0F9A7}" srcOrd="0" destOrd="0" presId="urn:microsoft.com/office/officeart/2005/8/layout/hProcess4"/>
    <dgm:cxn modelId="{35BF010A-7EE7-4848-A12D-20EE08D9D2B9}" type="presParOf" srcId="{E41C3B7B-AB9E-B247-97BB-9D358CAF6FE1}" destId="{E6B7367F-E774-2F41-8B43-C864FB9FA568}" srcOrd="1" destOrd="0" presId="urn:microsoft.com/office/officeart/2005/8/layout/hProcess4"/>
    <dgm:cxn modelId="{C4BC4D09-F279-8E46-A142-4D405E76C103}" type="presParOf" srcId="{E41C3B7B-AB9E-B247-97BB-9D358CAF6FE1}" destId="{A4CEF4D7-25B3-1E40-B2C1-3FDE29E70E7B}" srcOrd="2" destOrd="0" presId="urn:microsoft.com/office/officeart/2005/8/layout/hProcess4"/>
    <dgm:cxn modelId="{1AC05619-EDAD-9B49-ABD7-08DEF1BAB10C}" type="presParOf" srcId="{E41C3B7B-AB9E-B247-97BB-9D358CAF6FE1}" destId="{2D14062F-8888-8D47-ACDF-EB344E7A167F}" srcOrd="3" destOrd="0" presId="urn:microsoft.com/office/officeart/2005/8/layout/hProcess4"/>
    <dgm:cxn modelId="{4712C3E4-A799-FF45-A066-2F0A2BC49B33}" type="presParOf" srcId="{E41C3B7B-AB9E-B247-97BB-9D358CAF6FE1}" destId="{F91E4721-2156-6D47-A2AA-DCD215546F8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AE0EA-6CFB-2D42-B272-28BAB660BDDA}">
      <dsp:nvSpPr>
        <dsp:cNvPr id="0" name=""/>
        <dsp:cNvSpPr/>
      </dsp:nvSpPr>
      <dsp:spPr>
        <a:xfrm>
          <a:off x="423542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600" kern="120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600" kern="1200"/>
        </a:p>
      </dsp:txBody>
      <dsp:txXfrm>
        <a:off x="472609" y="1158658"/>
        <a:ext cx="2486952" cy="1577131"/>
      </dsp:txXfrm>
    </dsp:sp>
    <dsp:sp modelId="{3EDD3F98-C3C8-0A4F-BFC0-4C25B2302A5F}">
      <dsp:nvSpPr>
        <dsp:cNvPr id="0" name=""/>
        <dsp:cNvSpPr/>
      </dsp:nvSpPr>
      <dsp:spPr>
        <a:xfrm>
          <a:off x="1846782" y="1511413"/>
          <a:ext cx="3007450" cy="3007450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BF355-B9CC-F744-8F8A-DF8B7BED44BC}">
      <dsp:nvSpPr>
        <dsp:cNvPr id="0" name=""/>
        <dsp:cNvSpPr/>
      </dsp:nvSpPr>
      <dsp:spPr>
        <a:xfrm>
          <a:off x="998006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66040" rIns="9906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1024770" y="2811620"/>
        <a:ext cx="2244326" cy="860252"/>
      </dsp:txXfrm>
    </dsp:sp>
    <dsp:sp modelId="{1B1D42A2-2A50-F24A-84A6-ED3E21E7CB21}">
      <dsp:nvSpPr>
        <dsp:cNvPr id="0" name=""/>
        <dsp:cNvSpPr/>
      </dsp:nvSpPr>
      <dsp:spPr>
        <a:xfrm>
          <a:off x="3821640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600" kern="120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600" kern="1200"/>
        </a:p>
      </dsp:txBody>
      <dsp:txXfrm>
        <a:off x="3870707" y="1615548"/>
        <a:ext cx="2486952" cy="1577131"/>
      </dsp:txXfrm>
    </dsp:sp>
    <dsp:sp modelId="{5BAB75C2-F58C-654C-88B5-BF7E4CF1E7F1}">
      <dsp:nvSpPr>
        <dsp:cNvPr id="0" name=""/>
        <dsp:cNvSpPr/>
      </dsp:nvSpPr>
      <dsp:spPr>
        <a:xfrm>
          <a:off x="5223338" y="-251125"/>
          <a:ext cx="3337767" cy="3337767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73C92-4F73-9446-B219-08FF5F7C2A74}">
      <dsp:nvSpPr>
        <dsp:cNvPr id="0" name=""/>
        <dsp:cNvSpPr/>
      </dsp:nvSpPr>
      <dsp:spPr>
        <a:xfrm>
          <a:off x="4396104" y="652700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66040" rIns="9906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4422868" y="679464"/>
        <a:ext cx="2244326" cy="860252"/>
      </dsp:txXfrm>
    </dsp:sp>
    <dsp:sp modelId="{E6B7367F-E774-2F41-8B43-C864FB9FA568}">
      <dsp:nvSpPr>
        <dsp:cNvPr id="0" name=""/>
        <dsp:cNvSpPr/>
      </dsp:nvSpPr>
      <dsp:spPr>
        <a:xfrm>
          <a:off x="7219739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600" kern="120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600" kern="1200"/>
        </a:p>
      </dsp:txBody>
      <dsp:txXfrm>
        <a:off x="7268806" y="1158658"/>
        <a:ext cx="2486952" cy="1577131"/>
      </dsp:txXfrm>
    </dsp:sp>
    <dsp:sp modelId="{2D14062F-8888-8D47-ACDF-EB344E7A167F}">
      <dsp:nvSpPr>
        <dsp:cNvPr id="0" name=""/>
        <dsp:cNvSpPr/>
      </dsp:nvSpPr>
      <dsp:spPr>
        <a:xfrm>
          <a:off x="7794202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66040" rIns="9906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7820966" y="2811620"/>
        <a:ext cx="2244326" cy="860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6689D8F-2917-48B7-89E0-4BBCEC790B5E}" type="datetimeFigureOut">
              <a:rPr lang="he-IL" smtClean="0"/>
              <a:t>כ"ז.סיון.תשפ"ג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9B05F3A-7FC3-499F-8D59-952C43FA2F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59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decided to research this topic as we are all connected to the gender-biased problem in the high-tech industry. We want to help the effort of gender-equality and help the recruitment teams to encourage women to apply and be as much inclusive as possible when they are writing job descriptions.</a:t>
            </a:r>
          </a:p>
          <a:p>
            <a:r>
              <a:rPr lang="en-US" dirty="0"/>
              <a:t>We used labor studies team as domain experts.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5F3A-7FC3-499F-8D59-952C43FA2F4A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013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מיטל: הסבר לפער 1. שינוי מגמה (בסקירה הספרותית המחקרים מלפני 10 שנים, ראינו שרב העונות לסקר היו בטווח של 6-8 שנים ניסיון מה שמעיד על דור ה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Z/Y </a:t>
            </a:r>
            <a:endParaRPr lang="en-US" b="0" dirty="0">
              <a:effectLst/>
            </a:endParaRPr>
          </a:p>
          <a:p>
            <a:pPr rtl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החסרנו </a:t>
            </a:r>
            <a:r>
              <a:rPr lang="he-I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כטנולוגיות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מראש לטובת גנריות של תיאורי המשרה וראינו שרב הגברים אמרו שלא הגישו בגלל חוסר בטכנולוגיות לעומת נשים שחלקן הגישו דווקא בגלל : חוסר דרישות טכנולוגי </a:t>
            </a:r>
            <a:endParaRPr lang="he-IL" b="0" dirty="0">
              <a:effectLst/>
            </a:endParaRPr>
          </a:p>
          <a:p>
            <a:br>
              <a:rPr lang="he-IL" dirty="0"/>
            </a:b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5F3A-7FC3-499F-8D59-952C43FA2F4A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1591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להציג כותרת בלבד מקוצר הזמן</a:t>
            </a:r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05F3A-7FC3-499F-8D59-952C43FA2F4A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276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כ"ז.סיון.תשפ"ג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738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כ"ז.סיון.תשפ"ג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420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כ"ז.סיון.תשפ"ג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595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כ"ז.סיון.תשפ"ג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714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כ"ז.סיון.תשפ"ג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584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כ"ז.סיון.תשפ"ג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137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כ"ז.סיון.תשפ"ג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071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כ"ז.סיון.תשפ"ג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053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כ"ז.סיון.תשפ"ג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985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כ"ז.סיון.תשפ"ג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57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כ"ז.סיון.תשפ"ג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977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6314D-2907-490C-A2E6-B3A4524781B1}" type="datetimeFigureOut">
              <a:rPr lang="he-IL" smtClean="0"/>
              <a:t>כ"ז.סיון.תשפ"ג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750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ym typeface="Comic Sans MS"/>
              </a:rPr>
              <a:t>Gender-Based Differences</a:t>
            </a:r>
            <a:br>
              <a:rPr lang="en-GB" b="1" dirty="0">
                <a:sym typeface="Comic Sans MS"/>
              </a:rPr>
            </a:br>
            <a:r>
              <a:rPr lang="en-GB" b="1" dirty="0">
                <a:sym typeface="Comic Sans MS"/>
              </a:rPr>
              <a:t>in Job Descriptions</a:t>
            </a:r>
            <a:endParaRPr lang="he-IL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86988"/>
            <a:ext cx="9144000" cy="1070811"/>
          </a:xfrm>
        </p:spPr>
        <p:txBody>
          <a:bodyPr/>
          <a:lstStyle/>
          <a:p>
            <a:pPr lvl="0"/>
            <a:r>
              <a:rPr lang="en-US" b="0" dirty="0"/>
              <a:t>Team 5 – Liron Cohen, Yuval Mor, </a:t>
            </a:r>
            <a:r>
              <a:rPr lang="en-US" b="0" dirty="0" err="1"/>
              <a:t>Ofer</a:t>
            </a:r>
            <a:r>
              <a:rPr lang="en-US" b="0" dirty="0"/>
              <a:t> </a:t>
            </a:r>
            <a:r>
              <a:rPr lang="en-US" b="0" dirty="0" err="1"/>
              <a:t>Tlusty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81310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746F-6A9E-DE61-C825-D6F38774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BBB717-6530-8215-DBE2-7539F7D7D7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302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4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final prompt for labeling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/>
          <a:lstStyle/>
          <a:p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6540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49" y="1484431"/>
            <a:ext cx="10515600" cy="4351338"/>
          </a:xfrm>
        </p:spPr>
        <p:txBody>
          <a:bodyPr/>
          <a:lstStyle/>
          <a:p>
            <a:r>
              <a:rPr lang="en-US" dirty="0"/>
              <a:t>We built ML model that given a</a:t>
            </a:r>
            <a:br>
              <a:rPr lang="en-US" dirty="0"/>
            </a:br>
            <a:r>
              <a:rPr lang="en-US" dirty="0"/>
              <a:t>sentence, grades it on a gender-</a:t>
            </a:r>
            <a:br>
              <a:rPr lang="en-US" dirty="0"/>
            </a:br>
            <a:r>
              <a:rPr lang="en-US" dirty="0"/>
              <a:t>biased scale based on examples </a:t>
            </a:r>
            <a:br>
              <a:rPr lang="en-US" dirty="0"/>
            </a:br>
            <a:r>
              <a:rPr lang="en-US" dirty="0"/>
              <a:t>we gave it in the training phase.</a:t>
            </a:r>
          </a:p>
          <a:p>
            <a:r>
              <a:rPr lang="en-US" dirty="0"/>
              <a:t>Model accuracy on a 80-20 </a:t>
            </a:r>
            <a:br>
              <a:rPr lang="en-US" dirty="0"/>
            </a:br>
            <a:r>
              <a:rPr lang="en-US" dirty="0"/>
              <a:t>test set is </a:t>
            </a:r>
            <a:r>
              <a:rPr lang="en-US" b="1" dirty="0"/>
              <a:t>0.87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" t="1008" r="1999" b="1778"/>
          <a:stretch/>
        </p:blipFill>
        <p:spPr>
          <a:xfrm>
            <a:off x="5902658" y="1124468"/>
            <a:ext cx="6080078" cy="492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35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b="1" dirty="0">
                <a:highlight>
                  <a:srgbClr val="FFFF00"/>
                </a:highlight>
              </a:rPr>
              <a:t>[size up the values in axis]</a:t>
            </a:r>
            <a:endParaRPr lang="he-IL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/>
          <a:lstStyle/>
          <a:p>
            <a:r>
              <a:rPr lang="en-US" dirty="0"/>
              <a:t>Our main program gets a job description, split it into main sentences, send them to our model and calculates a final grade to the job description.</a:t>
            </a:r>
          </a:p>
          <a:p>
            <a:r>
              <a:rPr lang="en-US" dirty="0"/>
              <a:t>Results for our</a:t>
            </a:r>
            <a:br>
              <a:rPr lang="en-US" dirty="0"/>
            </a:br>
            <a:r>
              <a:rPr lang="en-US" dirty="0"/>
              <a:t>LinkedIn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647" y="2490717"/>
            <a:ext cx="6158387" cy="41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92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Gender-biased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/>
          <a:lstStyle/>
          <a:p>
            <a:r>
              <a:rPr lang="en-US" dirty="0"/>
              <a:t> 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56301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/>
          <a:lstStyle/>
          <a:p>
            <a:r>
              <a:rPr lang="en-US" dirty="0"/>
              <a:t>Privacy Protection</a:t>
            </a:r>
          </a:p>
          <a:p>
            <a:r>
              <a:rPr lang="en-GB" dirty="0"/>
              <a:t>Biases in Labelling and Sentence Generation</a:t>
            </a:r>
          </a:p>
          <a:p>
            <a:r>
              <a:rPr lang="en-GB" dirty="0"/>
              <a:t>Ethical Use of Findings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6842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accomplishments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program that gets a job description and grades it based on how gender-biased it is.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bank of phrases and words that can discourage women from applying to job descriptions. </a:t>
            </a:r>
          </a:p>
          <a:p>
            <a:endParaRPr lang="en-US" dirty="0"/>
          </a:p>
          <a:p>
            <a:r>
              <a:rPr lang="en-US" dirty="0"/>
              <a:t>Knowledge on the recruitment and HR domain.</a:t>
            </a:r>
          </a:p>
          <a:p>
            <a:endParaRPr lang="en-US" dirty="0"/>
          </a:p>
          <a:p>
            <a:r>
              <a:rPr lang="en-US" dirty="0"/>
              <a:t>Knowledge on research process, troubleshooting and challenges overcoming.</a:t>
            </a:r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3074" name="Picture 2" descr="File:Checkmark green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5" y="1617259"/>
            <a:ext cx="570105" cy="4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ile:Checkmark green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4" y="2906800"/>
            <a:ext cx="570105" cy="4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ile:Checkmark green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4" y="4122913"/>
            <a:ext cx="570105" cy="4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ile:Checkmark green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4" y="5182868"/>
            <a:ext cx="570105" cy="4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34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484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Gender-based differences in job descriptions in the software engineering industry</a:t>
            </a:r>
            <a:endParaRPr lang="en-US" dirty="0">
              <a:sym typeface="Calibri"/>
            </a:endParaRPr>
          </a:p>
          <a:p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Women may be discouraged from applying for jobs in male-dominated</a:t>
            </a:r>
          </a:p>
          <a:p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We aim to examine job descriptions and explore the impact of job characteristics on women's job application decisions.</a:t>
            </a:r>
          </a:p>
          <a:p>
            <a:pPr lvl="0"/>
            <a:endParaRPr lang="en-US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414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  <a:endParaRPr lang="he-IL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06316" y="1579440"/>
            <a:ext cx="10515600" cy="2359513"/>
          </a:xfrm>
        </p:spPr>
        <p:txBody>
          <a:bodyPr>
            <a:normAutofit fontScale="92500"/>
          </a:bodyPr>
          <a:lstStyle/>
          <a:p>
            <a:r>
              <a:rPr lang="en-US" dirty="0"/>
              <a:t>We are all connected to the gender-biased problem in the high-tech industry.</a:t>
            </a:r>
          </a:p>
          <a:p>
            <a:r>
              <a:rPr lang="en-US" dirty="0"/>
              <a:t>We strive for gender-equality and we want to help the recruitment teams to be as much inclusive as possible when they are writing job descriptions.</a:t>
            </a:r>
          </a:p>
          <a:p>
            <a:r>
              <a:rPr lang="en-US" dirty="0"/>
              <a:t>We also used labor studies team as domain experts.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212" y="4273662"/>
            <a:ext cx="2252380" cy="2239991"/>
          </a:xfrm>
          <a:prstGeom prst="rect">
            <a:avLst/>
          </a:prstGeom>
        </p:spPr>
      </p:pic>
      <p:pic>
        <p:nvPicPr>
          <p:cNvPr id="8" name="Picture 7" descr="A person smiling at the camera&#10;&#10;Description automatically generated with low confidence">
            <a:extLst>
              <a:ext uri="{FF2B5EF4-FFF2-40B4-BE49-F238E27FC236}">
                <a16:creationId xmlns:a16="http://schemas.microsoft.com/office/drawing/2014/main" id="{9C251859-3126-19F9-2EEF-94200F002D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979" y="4099073"/>
            <a:ext cx="1855407" cy="24738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686" y="4055482"/>
            <a:ext cx="2154254" cy="267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2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809" y="1375738"/>
            <a:ext cx="6405748" cy="50193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We were mostly influenced by 2 articles: </a:t>
            </a:r>
          </a:p>
          <a:p>
            <a:pPr lvl="0"/>
            <a:endParaRPr lang="en-US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A059E-1FDD-1596-5B96-7AC4CE649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855" y="1877677"/>
            <a:ext cx="6732290" cy="1510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81FF36-71E1-6E5E-8547-E07E57A09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10" y="3565160"/>
            <a:ext cx="5181866" cy="5461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7D8661-69AA-3EF0-88A1-B0CC2F76E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695" y="3551829"/>
            <a:ext cx="5181866" cy="5676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0019BD-958E-E568-3BE0-B1805BC2E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09" y="4719276"/>
            <a:ext cx="5181866" cy="6255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BCDBBD-33B4-4FB3-BE10-453BF8AE4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3695" y="4800606"/>
            <a:ext cx="5156465" cy="4628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30D8F9-C478-6A2A-BDAF-0373B15A49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067" y="5669921"/>
            <a:ext cx="5181866" cy="616464"/>
          </a:xfrm>
          <a:prstGeom prst="rect">
            <a:avLst/>
          </a:prstGeom>
        </p:spPr>
      </p:pic>
      <p:pic>
        <p:nvPicPr>
          <p:cNvPr id="2050" name="Picture 2" descr="Lecture of Prof Danielle Gaucher">
            <a:extLst>
              <a:ext uri="{FF2B5EF4-FFF2-40B4-BE49-F238E27FC236}">
                <a16:creationId xmlns:a16="http://schemas.microsoft.com/office/drawing/2014/main" id="{0BC893F2-BC17-62C6-34BE-3293B64BD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385" y="-16591"/>
            <a:ext cx="1409205" cy="175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ustin FRIESEN | Professor (Assistant) | Ph.D. | The University of  Winnipeg, Winnipeg | Department of Psychology | Research profile">
            <a:extLst>
              <a:ext uri="{FF2B5EF4-FFF2-40B4-BE49-F238E27FC236}">
                <a16:creationId xmlns:a16="http://schemas.microsoft.com/office/drawing/2014/main" id="{DFAF1355-6566-21A1-E79D-C33C0C0D53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 r="36445" b="12738"/>
          <a:stretch/>
        </p:blipFill>
        <p:spPr bwMode="auto">
          <a:xfrm>
            <a:off x="9373590" y="-16591"/>
            <a:ext cx="1409205" cy="175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aron Kay — International Society for the Science of Existential Psychology">
            <a:extLst>
              <a:ext uri="{FF2B5EF4-FFF2-40B4-BE49-F238E27FC236}">
                <a16:creationId xmlns:a16="http://schemas.microsoft.com/office/drawing/2014/main" id="{3B597834-4230-9DF2-F52C-56F5EFE84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9" t="1847" r="28598"/>
          <a:stretch/>
        </p:blipFill>
        <p:spPr bwMode="auto">
          <a:xfrm>
            <a:off x="10782795" y="-16591"/>
            <a:ext cx="1409204" cy="175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12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809" y="1375738"/>
            <a:ext cx="6405748" cy="50193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We were mostly influenced by 2 articles: </a:t>
            </a:r>
          </a:p>
          <a:p>
            <a:pPr lvl="0"/>
            <a:endParaRPr lang="en-US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174187-2A09-569B-C3B3-ACB414BE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267" y="1877677"/>
            <a:ext cx="6153466" cy="1803493"/>
          </a:xfrm>
          <a:prstGeom prst="rect">
            <a:avLst/>
          </a:prstGeom>
        </p:spPr>
      </p:pic>
      <p:pic>
        <p:nvPicPr>
          <p:cNvPr id="8" name="Picture 2" descr="Public Speaking">
            <a:extLst>
              <a:ext uri="{FF2B5EF4-FFF2-40B4-BE49-F238E27FC236}">
                <a16:creationId xmlns:a16="http://schemas.microsoft.com/office/drawing/2014/main" id="{968C4B06-5389-8038-76A1-7432E256C8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78"/>
          <a:stretch/>
        </p:blipFill>
        <p:spPr bwMode="auto">
          <a:xfrm>
            <a:off x="9904022" y="0"/>
            <a:ext cx="2308760" cy="366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06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LinkedIn job description analysis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/>
          <a:lstStyle/>
          <a:p>
            <a:r>
              <a:rPr lang="en-US" dirty="0"/>
              <a:t>Analyzed our LinkedIn job description database – extracted phrases that can discourage women from applying to the job</a:t>
            </a:r>
          </a:p>
          <a:p>
            <a:r>
              <a:rPr lang="en-US" dirty="0"/>
              <a:t>Looked for phrases from our experts (labor studies team) and used an NLP model to enrich the list</a:t>
            </a:r>
          </a:p>
          <a:p>
            <a:r>
              <a:rPr lang="en-US" dirty="0"/>
              <a:t>Analyzed statistically the phrases per category</a:t>
            </a:r>
            <a:br>
              <a:rPr lang="en-US" dirty="0"/>
            </a:br>
            <a:r>
              <a:rPr lang="en-US" dirty="0"/>
              <a:t>(work environment, skills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results per description and per phrase:</a:t>
            </a:r>
          </a:p>
          <a:p>
            <a:endParaRPr lang="he-IL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33392"/>
              </p:ext>
            </p:extLst>
          </p:nvPr>
        </p:nvGraphicFramePr>
        <p:xfrm>
          <a:off x="1938215" y="509874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400" imgH="792360" progId="Excel.Sheet.12">
                  <p:embed/>
                </p:oleObj>
              </mc:Choice>
              <mc:Fallback>
                <p:oleObj name="Worksheet" showAsIcon="1" r:id="rId2" imgW="914400" imgH="792360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38215" y="509874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873064"/>
              </p:ext>
            </p:extLst>
          </p:nvPr>
        </p:nvGraphicFramePr>
        <p:xfrm>
          <a:off x="3340686" y="509874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400" imgH="792360" progId="Excel.Sheet.12">
                  <p:embed/>
                </p:oleObj>
              </mc:Choice>
              <mc:Fallback>
                <p:oleObj name="Worksheet" showAsIcon="1" r:id="rId4" imgW="914400" imgH="792360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0686" y="509874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774" y="3131269"/>
            <a:ext cx="3557023" cy="355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2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 studies survey results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61" y="1562442"/>
            <a:ext cx="10515600" cy="4351338"/>
          </a:xfrm>
        </p:spPr>
        <p:txBody>
          <a:bodyPr/>
          <a:lstStyle/>
          <a:p>
            <a:r>
              <a:rPr lang="en-US" dirty="0"/>
              <a:t>We conducted a survey in collaboration with labor studies team with interesting results</a:t>
            </a:r>
          </a:p>
          <a:p>
            <a:endParaRPr lang="en-US" dirty="0"/>
          </a:p>
          <a:p>
            <a:endParaRPr lang="he-IL" dirty="0"/>
          </a:p>
        </p:txBody>
      </p:sp>
      <p:pic>
        <p:nvPicPr>
          <p:cNvPr id="4098" name="Picture 2" descr="https://lh5.googleusercontent.com/aXAQ2RWV1DNDwK1DuhAZQYzyPZbe4eyUOeMvM-fM2V5KNh3UD08EbHPgpRUvqLSd-hdZBadIf_ZDp3SpDT8OKeTJQ2K7BzIcnWYRxE0KZgLhny5-nB2cZZz_hb3INq7Z6bdvYzY4nX6XyV0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58" y="2161089"/>
            <a:ext cx="7500403" cy="442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06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last iteration goal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600" dirty="0"/>
              <a:t>The last iteration’s goal was to build and train an </a:t>
            </a:r>
            <a:br>
              <a:rPr lang="en-US" sz="3600" dirty="0"/>
            </a:br>
            <a:r>
              <a:rPr lang="en-US" sz="3600" dirty="0"/>
              <a:t>ML model to grade job descriptions on </a:t>
            </a:r>
            <a:br>
              <a:rPr lang="en-US" sz="3600" dirty="0"/>
            </a:br>
            <a:r>
              <a:rPr lang="en-US" sz="3600" dirty="0"/>
              <a:t>how gender-inclusive (or gender-biased) it is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6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don’t have labeled data</a:t>
            </a:r>
          </a:p>
          <a:p>
            <a:r>
              <a:rPr lang="en-US" dirty="0"/>
              <a:t>We wanted to use a survey for labeled data – not enough</a:t>
            </a:r>
          </a:p>
          <a:p>
            <a:r>
              <a:rPr lang="en-US" dirty="0"/>
              <a:t>Labeling with an LLM</a:t>
            </a:r>
          </a:p>
          <a:p>
            <a:pPr lvl="1"/>
            <a:r>
              <a:rPr lang="en-US" dirty="0"/>
              <a:t>Building an ideal prompt</a:t>
            </a:r>
          </a:p>
          <a:p>
            <a:pPr lvl="1"/>
            <a:r>
              <a:rPr lang="en-US" dirty="0"/>
              <a:t>Didn’t agree to give us what we needed</a:t>
            </a:r>
          </a:p>
          <a:p>
            <a:pPr lvl="1"/>
            <a:r>
              <a:rPr lang="en-US" dirty="0"/>
              <a:t>Manual labeling</a:t>
            </a:r>
          </a:p>
          <a:p>
            <a:r>
              <a:rPr lang="en-US" dirty="0"/>
              <a:t>We don’t have data of a very gender-biased job descriptions</a:t>
            </a:r>
          </a:p>
          <a:p>
            <a:r>
              <a:rPr lang="en-US" dirty="0"/>
              <a:t>LLM doesn’t label whole job descriptions very well</a:t>
            </a:r>
          </a:p>
          <a:p>
            <a:pPr lvl="1"/>
            <a:r>
              <a:rPr lang="en-US" dirty="0"/>
              <a:t>Changed to sentences</a:t>
            </a:r>
          </a:p>
          <a:p>
            <a:r>
              <a:rPr lang="en-US" dirty="0"/>
              <a:t>Training a model on an unbalanced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2052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34" y="1437517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96" y="1992526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7" y="2991087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7" y="3832699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9" y="4488181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11" y="5211999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59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604</Words>
  <Application>Microsoft Macintosh PowerPoint</Application>
  <PresentationFormat>Widescreen</PresentationFormat>
  <Paragraphs>76</Paragraphs>
  <Slides>17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Worksheet</vt:lpstr>
      <vt:lpstr>Gender-Based Differences in Job Descriptions</vt:lpstr>
      <vt:lpstr>Research problem</vt:lpstr>
      <vt:lpstr>About us</vt:lpstr>
      <vt:lpstr>Literature review</vt:lpstr>
      <vt:lpstr>Literature review</vt:lpstr>
      <vt:lpstr>LinkedIn job description analysis</vt:lpstr>
      <vt:lpstr>Labor studies survey results</vt:lpstr>
      <vt:lpstr>Our last iteration goal</vt:lpstr>
      <vt:lpstr>Challenges and solutions</vt:lpstr>
      <vt:lpstr>PowerPoint Presentation</vt:lpstr>
      <vt:lpstr>Our final prompt for labeling</vt:lpstr>
      <vt:lpstr>Results</vt:lpstr>
      <vt:lpstr>Results [size up the values in axis]</vt:lpstr>
      <vt:lpstr>Gender-biased example</vt:lpstr>
      <vt:lpstr>Ethical Considerations</vt:lpstr>
      <vt:lpstr>Project accomplishments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Yuval Mor</cp:lastModifiedBy>
  <cp:revision>90</cp:revision>
  <dcterms:created xsi:type="dcterms:W3CDTF">2023-05-13T11:55:14Z</dcterms:created>
  <dcterms:modified xsi:type="dcterms:W3CDTF">2023-06-16T12:21:33Z</dcterms:modified>
</cp:coreProperties>
</file>