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65" r:id="rId7"/>
    <p:sldId id="262" r:id="rId8"/>
    <p:sldId id="261" r:id="rId9"/>
    <p:sldId id="266" r:id="rId10"/>
    <p:sldId id="280" r:id="rId11"/>
    <p:sldId id="268" r:id="rId12"/>
    <p:sldId id="270" r:id="rId13"/>
    <p:sldId id="272" r:id="rId14"/>
    <p:sldId id="275" r:id="rId15"/>
    <p:sldId id="279" r:id="rId16"/>
    <p:sldId id="273" r:id="rId17"/>
    <p:sldId id="264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5" autoAdjust="0"/>
    <p:restoredTop sz="86265" autoAdjust="0"/>
  </p:normalViewPr>
  <p:slideViewPr>
    <p:cSldViewPr snapToGrid="0">
      <p:cViewPr varScale="1">
        <p:scale>
          <a:sx n="75" d="100"/>
          <a:sy n="7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27DCE-0AF7-F548-AB4B-39C1DC729DAC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193A1C3-431E-7D46-BBE1-58EC992277DD}">
      <dgm:prSet phldrT="[Text]" phldr="1"/>
      <dgm:spPr/>
      <dgm:t>
        <a:bodyPr/>
        <a:lstStyle/>
        <a:p>
          <a:pPr rtl="1"/>
          <a:endParaRPr lang="en-US" dirty="0"/>
        </a:p>
      </dgm:t>
    </dgm:pt>
    <dgm:pt modelId="{D0168ACF-E412-364C-82D2-10539402BDEB}" type="parTrans" cxnId="{5EBC590E-C072-9B49-B813-D58656ADAB08}">
      <dgm:prSet/>
      <dgm:spPr/>
      <dgm:t>
        <a:bodyPr/>
        <a:lstStyle/>
        <a:p>
          <a:endParaRPr lang="en-US"/>
        </a:p>
      </dgm:t>
    </dgm:pt>
    <dgm:pt modelId="{9000C8DF-0D9D-6A46-AA86-D93A67631252}" type="sibTrans" cxnId="{5EBC590E-C072-9B49-B813-D58656ADAB08}">
      <dgm:prSet/>
      <dgm:spPr/>
      <dgm:t>
        <a:bodyPr/>
        <a:lstStyle/>
        <a:p>
          <a:endParaRPr lang="en-US"/>
        </a:p>
      </dgm:t>
    </dgm:pt>
    <dgm:pt modelId="{2FCE1496-A3BF-214E-A45D-F5803F08E11B}">
      <dgm:prSet phldrT="[Text]" phldr="1"/>
      <dgm:spPr/>
      <dgm:t>
        <a:bodyPr/>
        <a:lstStyle/>
        <a:p>
          <a:endParaRPr lang="en-US"/>
        </a:p>
      </dgm:t>
    </dgm:pt>
    <dgm:pt modelId="{A353EF10-D791-184C-A9DE-D3411D6E54CA}" type="parTrans" cxnId="{7E6ED771-BF4C-A940-A3C2-CB3FB84D3684}">
      <dgm:prSet/>
      <dgm:spPr/>
      <dgm:t>
        <a:bodyPr/>
        <a:lstStyle/>
        <a:p>
          <a:endParaRPr lang="en-US"/>
        </a:p>
      </dgm:t>
    </dgm:pt>
    <dgm:pt modelId="{1416C115-8935-F940-A4A6-A1FB29833FF9}" type="sibTrans" cxnId="{7E6ED771-BF4C-A940-A3C2-CB3FB84D3684}">
      <dgm:prSet/>
      <dgm:spPr/>
      <dgm:t>
        <a:bodyPr/>
        <a:lstStyle/>
        <a:p>
          <a:endParaRPr lang="en-US"/>
        </a:p>
      </dgm:t>
    </dgm:pt>
    <dgm:pt modelId="{85AE3F61-886A-F445-B7E5-F6961816BDCA}">
      <dgm:prSet phldrT="[Text]" phldr="1"/>
      <dgm:spPr/>
      <dgm:t>
        <a:bodyPr/>
        <a:lstStyle/>
        <a:p>
          <a:endParaRPr lang="en-US"/>
        </a:p>
      </dgm:t>
    </dgm:pt>
    <dgm:pt modelId="{20194C23-2A90-1645-9AE3-83558D219710}" type="parTrans" cxnId="{A7E404A0-C4C7-024F-AF31-F1A43DDB8BD2}">
      <dgm:prSet/>
      <dgm:spPr/>
      <dgm:t>
        <a:bodyPr/>
        <a:lstStyle/>
        <a:p>
          <a:endParaRPr lang="en-US"/>
        </a:p>
      </dgm:t>
    </dgm:pt>
    <dgm:pt modelId="{60637F39-E226-424C-B9AA-6EEED35E2CED}" type="sibTrans" cxnId="{A7E404A0-C4C7-024F-AF31-F1A43DDB8BD2}">
      <dgm:prSet/>
      <dgm:spPr/>
      <dgm:t>
        <a:bodyPr/>
        <a:lstStyle/>
        <a:p>
          <a:endParaRPr lang="en-US"/>
        </a:p>
      </dgm:t>
    </dgm:pt>
    <dgm:pt modelId="{C5FA1D55-E97D-8F43-8D64-4267C7910FA7}">
      <dgm:prSet phldrT="[Text]" phldr="1"/>
      <dgm:spPr/>
      <dgm:t>
        <a:bodyPr/>
        <a:lstStyle/>
        <a:p>
          <a:endParaRPr lang="en-US"/>
        </a:p>
      </dgm:t>
    </dgm:pt>
    <dgm:pt modelId="{713FE83D-91AD-4240-922E-D814B4DFE9AC}" type="parTrans" cxnId="{6A8CF8BF-E53A-8544-878D-F5FCA3590572}">
      <dgm:prSet/>
      <dgm:spPr/>
      <dgm:t>
        <a:bodyPr/>
        <a:lstStyle/>
        <a:p>
          <a:endParaRPr lang="en-US"/>
        </a:p>
      </dgm:t>
    </dgm:pt>
    <dgm:pt modelId="{501AF613-644E-284A-9406-0B38CE4A7AF2}" type="sibTrans" cxnId="{6A8CF8BF-E53A-8544-878D-F5FCA3590572}">
      <dgm:prSet/>
      <dgm:spPr/>
      <dgm:t>
        <a:bodyPr/>
        <a:lstStyle/>
        <a:p>
          <a:endParaRPr lang="en-US"/>
        </a:p>
      </dgm:t>
    </dgm:pt>
    <dgm:pt modelId="{D38D1B1C-2615-4E49-8B5B-B0D4464AE627}">
      <dgm:prSet phldrT="[Text]" phldr="1"/>
      <dgm:spPr/>
      <dgm:t>
        <a:bodyPr/>
        <a:lstStyle/>
        <a:p>
          <a:endParaRPr lang="en-US"/>
        </a:p>
      </dgm:t>
    </dgm:pt>
    <dgm:pt modelId="{37CF0CE0-7AAF-B64A-BE0A-4BC813E1839E}" type="parTrans" cxnId="{58D73F0F-5F15-344D-92D5-0FD7DCB8603A}">
      <dgm:prSet/>
      <dgm:spPr/>
      <dgm:t>
        <a:bodyPr/>
        <a:lstStyle/>
        <a:p>
          <a:endParaRPr lang="en-US"/>
        </a:p>
      </dgm:t>
    </dgm:pt>
    <dgm:pt modelId="{66095D7E-7542-BE41-9AAC-5B85A7F4C2FE}" type="sibTrans" cxnId="{58D73F0F-5F15-344D-92D5-0FD7DCB8603A}">
      <dgm:prSet/>
      <dgm:spPr/>
      <dgm:t>
        <a:bodyPr/>
        <a:lstStyle/>
        <a:p>
          <a:endParaRPr lang="en-US"/>
        </a:p>
      </dgm:t>
    </dgm:pt>
    <dgm:pt modelId="{7704FF95-E013-CD47-A762-505F8E6DFCCB}">
      <dgm:prSet phldrT="[Text]" phldr="1"/>
      <dgm:spPr/>
      <dgm:t>
        <a:bodyPr/>
        <a:lstStyle/>
        <a:p>
          <a:endParaRPr lang="en-US"/>
        </a:p>
      </dgm:t>
    </dgm:pt>
    <dgm:pt modelId="{7D93A596-8E81-A64B-8146-973A8E8B9572}" type="parTrans" cxnId="{8C1D033D-B4CF-9D4D-BDF7-EA2C290AE124}">
      <dgm:prSet/>
      <dgm:spPr/>
      <dgm:t>
        <a:bodyPr/>
        <a:lstStyle/>
        <a:p>
          <a:endParaRPr lang="en-US"/>
        </a:p>
      </dgm:t>
    </dgm:pt>
    <dgm:pt modelId="{B61E80CE-96E8-E44B-8F9B-F5CC7D9D2200}" type="sibTrans" cxnId="{8C1D033D-B4CF-9D4D-BDF7-EA2C290AE124}">
      <dgm:prSet/>
      <dgm:spPr/>
      <dgm:t>
        <a:bodyPr/>
        <a:lstStyle/>
        <a:p>
          <a:endParaRPr lang="en-US"/>
        </a:p>
      </dgm:t>
    </dgm:pt>
    <dgm:pt modelId="{386FB19B-5732-944B-814F-C8E635E78638}">
      <dgm:prSet phldrT="[Text]" phldr="1"/>
      <dgm:spPr/>
      <dgm:t>
        <a:bodyPr/>
        <a:lstStyle/>
        <a:p>
          <a:endParaRPr lang="en-US"/>
        </a:p>
      </dgm:t>
    </dgm:pt>
    <dgm:pt modelId="{61B2B642-82E9-7441-96B1-3A7C459EF50C}" type="parTrans" cxnId="{8A51CD98-EA56-8641-A7E6-B05DC5022C6D}">
      <dgm:prSet/>
      <dgm:spPr/>
      <dgm:t>
        <a:bodyPr/>
        <a:lstStyle/>
        <a:p>
          <a:endParaRPr lang="en-US"/>
        </a:p>
      </dgm:t>
    </dgm:pt>
    <dgm:pt modelId="{4E3B9744-F519-C04E-AA1E-A5FFBA5030BB}" type="sibTrans" cxnId="{8A51CD98-EA56-8641-A7E6-B05DC5022C6D}">
      <dgm:prSet/>
      <dgm:spPr/>
      <dgm:t>
        <a:bodyPr/>
        <a:lstStyle/>
        <a:p>
          <a:endParaRPr lang="en-US"/>
        </a:p>
      </dgm:t>
    </dgm:pt>
    <dgm:pt modelId="{23755EAB-9E74-A84D-90E4-367EABF11BBC}">
      <dgm:prSet phldrT="[Text]" phldr="1"/>
      <dgm:spPr/>
      <dgm:t>
        <a:bodyPr/>
        <a:lstStyle/>
        <a:p>
          <a:endParaRPr lang="en-US"/>
        </a:p>
      </dgm:t>
    </dgm:pt>
    <dgm:pt modelId="{75C000F4-6EFB-DE4B-86EF-2F9D1E210BF7}" type="parTrans" cxnId="{B13FC6B0-D4B0-FD46-9F39-E9A3B2472EB3}">
      <dgm:prSet/>
      <dgm:spPr/>
      <dgm:t>
        <a:bodyPr/>
        <a:lstStyle/>
        <a:p>
          <a:endParaRPr lang="en-US"/>
        </a:p>
      </dgm:t>
    </dgm:pt>
    <dgm:pt modelId="{BCE6A316-DE3F-194E-956D-7C92AB6F90D7}" type="sibTrans" cxnId="{B13FC6B0-D4B0-FD46-9F39-E9A3B2472EB3}">
      <dgm:prSet/>
      <dgm:spPr/>
      <dgm:t>
        <a:bodyPr/>
        <a:lstStyle/>
        <a:p>
          <a:endParaRPr lang="en-US"/>
        </a:p>
      </dgm:t>
    </dgm:pt>
    <dgm:pt modelId="{6D94B270-918A-3D40-A231-D394E7C526AC}">
      <dgm:prSet phldrT="[Text]" phldr="1"/>
      <dgm:spPr/>
      <dgm:t>
        <a:bodyPr/>
        <a:lstStyle/>
        <a:p>
          <a:endParaRPr lang="en-US"/>
        </a:p>
      </dgm:t>
    </dgm:pt>
    <dgm:pt modelId="{407D7642-209F-4C42-B400-5DD9BB14DBD1}" type="parTrans" cxnId="{96115457-6602-E64E-8F1C-78C27DA64808}">
      <dgm:prSet/>
      <dgm:spPr/>
      <dgm:t>
        <a:bodyPr/>
        <a:lstStyle/>
        <a:p>
          <a:endParaRPr lang="en-US"/>
        </a:p>
      </dgm:t>
    </dgm:pt>
    <dgm:pt modelId="{7C199DEF-4363-364C-8559-8689363C280E}" type="sibTrans" cxnId="{96115457-6602-E64E-8F1C-78C27DA64808}">
      <dgm:prSet/>
      <dgm:spPr/>
      <dgm:t>
        <a:bodyPr/>
        <a:lstStyle/>
        <a:p>
          <a:endParaRPr lang="en-US"/>
        </a:p>
      </dgm:t>
    </dgm:pt>
    <dgm:pt modelId="{CC9E3AFD-63F0-ED47-92BE-D6184AA4B7BD}" type="pres">
      <dgm:prSet presAssocID="{FE027DCE-0AF7-F548-AB4B-39C1DC729D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EB0CD-E6E0-474D-A3BD-11CD80ABAF39}" type="pres">
      <dgm:prSet presAssocID="{FE027DCE-0AF7-F548-AB4B-39C1DC729DAC}" presName="tSp" presStyleCnt="0"/>
      <dgm:spPr/>
    </dgm:pt>
    <dgm:pt modelId="{3319E115-08BF-104F-A8FF-8BB45791625A}" type="pres">
      <dgm:prSet presAssocID="{FE027DCE-0AF7-F548-AB4B-39C1DC729DAC}" presName="bSp" presStyleCnt="0"/>
      <dgm:spPr/>
    </dgm:pt>
    <dgm:pt modelId="{13782691-7129-884D-BF5D-7C33061F0A22}" type="pres">
      <dgm:prSet presAssocID="{FE027DCE-0AF7-F548-AB4B-39C1DC729DAC}" presName="process" presStyleCnt="0"/>
      <dgm:spPr/>
    </dgm:pt>
    <dgm:pt modelId="{EE3C58FC-FD6D-8545-A5E4-F5D38CDADD90}" type="pres">
      <dgm:prSet presAssocID="{C193A1C3-431E-7D46-BBE1-58EC992277DD}" presName="composite1" presStyleCnt="0"/>
      <dgm:spPr/>
    </dgm:pt>
    <dgm:pt modelId="{DA692CD4-9A27-0348-8128-4B79C05099D5}" type="pres">
      <dgm:prSet presAssocID="{C193A1C3-431E-7D46-BBE1-58EC992277DD}" presName="dummyNode1" presStyleLbl="node1" presStyleIdx="0" presStyleCnt="3"/>
      <dgm:spPr/>
    </dgm:pt>
    <dgm:pt modelId="{72DAE0EA-6CFB-2D42-B272-28BAB660BDDA}" type="pres">
      <dgm:prSet presAssocID="{C193A1C3-431E-7D46-BBE1-58EC992277D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5C99B-B91F-A04A-9BF6-C9D395168E1B}" type="pres">
      <dgm:prSet presAssocID="{C193A1C3-431E-7D46-BBE1-58EC992277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BF355-B9CC-F744-8F8A-DF8B7BED44BC}" type="pres">
      <dgm:prSet presAssocID="{C193A1C3-431E-7D46-BBE1-58EC992277D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F66F-4C43-5B4E-94E6-672474141136}" type="pres">
      <dgm:prSet presAssocID="{C193A1C3-431E-7D46-BBE1-58EC992277DD}" presName="connSite1" presStyleCnt="0"/>
      <dgm:spPr/>
    </dgm:pt>
    <dgm:pt modelId="{3EDD3F98-C3C8-0A4F-BFC0-4C25B2302A5F}" type="pres">
      <dgm:prSet presAssocID="{9000C8DF-0D9D-6A46-AA86-D93A67631252}" presName="Name9" presStyleLbl="sibTrans2D1" presStyleIdx="0" presStyleCnt="2"/>
      <dgm:spPr/>
      <dgm:t>
        <a:bodyPr/>
        <a:lstStyle/>
        <a:p>
          <a:endParaRPr lang="en-US"/>
        </a:p>
      </dgm:t>
    </dgm:pt>
    <dgm:pt modelId="{515A19FE-2520-8B40-9DFA-8810F492410C}" type="pres">
      <dgm:prSet presAssocID="{C5FA1D55-E97D-8F43-8D64-4267C7910FA7}" presName="composite2" presStyleCnt="0"/>
      <dgm:spPr/>
    </dgm:pt>
    <dgm:pt modelId="{6D299476-17E3-E84D-AD1D-56CE54C2E3DF}" type="pres">
      <dgm:prSet presAssocID="{C5FA1D55-E97D-8F43-8D64-4267C7910FA7}" presName="dummyNode2" presStyleLbl="node1" presStyleIdx="0" presStyleCnt="3"/>
      <dgm:spPr/>
    </dgm:pt>
    <dgm:pt modelId="{1B1D42A2-2A50-F24A-84A6-ED3E21E7CB21}" type="pres">
      <dgm:prSet presAssocID="{C5FA1D55-E97D-8F43-8D64-4267C7910FA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1C971-138B-3441-B49C-F4A8079FF83F}" type="pres">
      <dgm:prSet presAssocID="{C5FA1D55-E97D-8F43-8D64-4267C7910FA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3C92-4F73-9446-B219-08FF5F7C2A74}" type="pres">
      <dgm:prSet presAssocID="{C5FA1D55-E97D-8F43-8D64-4267C7910FA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D9D32-E0B1-C543-9075-49F0BEAF076D}" type="pres">
      <dgm:prSet presAssocID="{C5FA1D55-E97D-8F43-8D64-4267C7910FA7}" presName="connSite2" presStyleCnt="0"/>
      <dgm:spPr/>
    </dgm:pt>
    <dgm:pt modelId="{5BAB75C2-F58C-654C-88B5-BF7E4CF1E7F1}" type="pres">
      <dgm:prSet presAssocID="{501AF613-644E-284A-9406-0B38CE4A7AF2}" presName="Name18" presStyleLbl="sibTrans2D1" presStyleIdx="1" presStyleCnt="2"/>
      <dgm:spPr/>
      <dgm:t>
        <a:bodyPr/>
        <a:lstStyle/>
        <a:p>
          <a:endParaRPr lang="en-US"/>
        </a:p>
      </dgm:t>
    </dgm:pt>
    <dgm:pt modelId="{E41C3B7B-AB9E-B247-97BB-9D358CAF6FE1}" type="pres">
      <dgm:prSet presAssocID="{386FB19B-5732-944B-814F-C8E635E78638}" presName="composite1" presStyleCnt="0"/>
      <dgm:spPr/>
    </dgm:pt>
    <dgm:pt modelId="{6852FC6B-72D2-9448-B0A4-F462DBD0F9A7}" type="pres">
      <dgm:prSet presAssocID="{386FB19B-5732-944B-814F-C8E635E78638}" presName="dummyNode1" presStyleLbl="node1" presStyleIdx="1" presStyleCnt="3"/>
      <dgm:spPr/>
    </dgm:pt>
    <dgm:pt modelId="{E6B7367F-E774-2F41-8B43-C864FB9FA568}" type="pres">
      <dgm:prSet presAssocID="{386FB19B-5732-944B-814F-C8E635E7863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EF4D7-25B3-1E40-B2C1-3FDE29E70E7B}" type="pres">
      <dgm:prSet presAssocID="{386FB19B-5732-944B-814F-C8E635E7863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4062F-8888-8D47-ACDF-EB344E7A167F}" type="pres">
      <dgm:prSet presAssocID="{386FB19B-5732-944B-814F-C8E635E7863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E4721-2156-6D47-A2AA-DCD215546F80}" type="pres">
      <dgm:prSet presAssocID="{386FB19B-5732-944B-814F-C8E635E78638}" presName="connSite1" presStyleCnt="0"/>
      <dgm:spPr/>
    </dgm:pt>
  </dgm:ptLst>
  <dgm:cxnLst>
    <dgm:cxn modelId="{14E9E052-A904-1344-9FD8-C70EA28CF47D}" type="presOf" srcId="{6D94B270-918A-3D40-A231-D394E7C526AC}" destId="{E6B7367F-E774-2F41-8B43-C864FB9FA568}" srcOrd="0" destOrd="1" presId="urn:microsoft.com/office/officeart/2005/8/layout/hProcess4"/>
    <dgm:cxn modelId="{F80D9575-4B26-3241-860F-7439F3EED929}" type="presOf" srcId="{23755EAB-9E74-A84D-90E4-367EABF11BBC}" destId="{E6B7367F-E774-2F41-8B43-C864FB9FA568}" srcOrd="0" destOrd="0" presId="urn:microsoft.com/office/officeart/2005/8/layout/hProcess4"/>
    <dgm:cxn modelId="{A0BBE19C-2B9C-904D-BBFB-EE5985758E0D}" type="presOf" srcId="{85AE3F61-886A-F445-B7E5-F6961816BDCA}" destId="{0025C99B-B91F-A04A-9BF6-C9D395168E1B}" srcOrd="1" destOrd="1" presId="urn:microsoft.com/office/officeart/2005/8/layout/hProcess4"/>
    <dgm:cxn modelId="{DDC4350F-F5B4-F242-A7E3-E507CF10EF89}" type="presOf" srcId="{C5FA1D55-E97D-8F43-8D64-4267C7910FA7}" destId="{C4A73C92-4F73-9446-B219-08FF5F7C2A74}" srcOrd="0" destOrd="0" presId="urn:microsoft.com/office/officeart/2005/8/layout/hProcess4"/>
    <dgm:cxn modelId="{56E3B64E-3B2B-E543-98C0-1FD4BB5F6AD2}" type="presOf" srcId="{501AF613-644E-284A-9406-0B38CE4A7AF2}" destId="{5BAB75C2-F58C-654C-88B5-BF7E4CF1E7F1}" srcOrd="0" destOrd="0" presId="urn:microsoft.com/office/officeart/2005/8/layout/hProcess4"/>
    <dgm:cxn modelId="{6F0B590B-4DCD-284C-B721-3CFDE4ACADA1}" type="presOf" srcId="{85AE3F61-886A-F445-B7E5-F6961816BDCA}" destId="{72DAE0EA-6CFB-2D42-B272-28BAB660BDDA}" srcOrd="0" destOrd="1" presId="urn:microsoft.com/office/officeart/2005/8/layout/hProcess4"/>
    <dgm:cxn modelId="{F0A4EF69-16C2-354F-89C9-BD5933FDA6BF}" type="presOf" srcId="{C193A1C3-431E-7D46-BBE1-58EC992277DD}" destId="{404BF355-B9CC-F744-8F8A-DF8B7BED44BC}" srcOrd="0" destOrd="0" presId="urn:microsoft.com/office/officeart/2005/8/layout/hProcess4"/>
    <dgm:cxn modelId="{8F33EB8B-FAB1-A24A-A56E-795EBC30D256}" type="presOf" srcId="{9000C8DF-0D9D-6A46-AA86-D93A67631252}" destId="{3EDD3F98-C3C8-0A4F-BFC0-4C25B2302A5F}" srcOrd="0" destOrd="0" presId="urn:microsoft.com/office/officeart/2005/8/layout/hProcess4"/>
    <dgm:cxn modelId="{8C1D033D-B4CF-9D4D-BDF7-EA2C290AE124}" srcId="{C5FA1D55-E97D-8F43-8D64-4267C7910FA7}" destId="{7704FF95-E013-CD47-A762-505F8E6DFCCB}" srcOrd="1" destOrd="0" parTransId="{7D93A596-8E81-A64B-8146-973A8E8B9572}" sibTransId="{B61E80CE-96E8-E44B-8F9B-F5CC7D9D2200}"/>
    <dgm:cxn modelId="{81A4AEB9-8307-384F-9703-1E5ED5AB932A}" type="presOf" srcId="{2FCE1496-A3BF-214E-A45D-F5803F08E11B}" destId="{72DAE0EA-6CFB-2D42-B272-28BAB660BDDA}" srcOrd="0" destOrd="0" presId="urn:microsoft.com/office/officeart/2005/8/layout/hProcess4"/>
    <dgm:cxn modelId="{58D73F0F-5F15-344D-92D5-0FD7DCB8603A}" srcId="{C5FA1D55-E97D-8F43-8D64-4267C7910FA7}" destId="{D38D1B1C-2615-4E49-8B5B-B0D4464AE627}" srcOrd="0" destOrd="0" parTransId="{37CF0CE0-7AAF-B64A-BE0A-4BC813E1839E}" sibTransId="{66095D7E-7542-BE41-9AAC-5B85A7F4C2FE}"/>
    <dgm:cxn modelId="{96115457-6602-E64E-8F1C-78C27DA64808}" srcId="{386FB19B-5732-944B-814F-C8E635E78638}" destId="{6D94B270-918A-3D40-A231-D394E7C526AC}" srcOrd="1" destOrd="0" parTransId="{407D7642-209F-4C42-B400-5DD9BB14DBD1}" sibTransId="{7C199DEF-4363-364C-8559-8689363C280E}"/>
    <dgm:cxn modelId="{7E6ED771-BF4C-A940-A3C2-CB3FB84D3684}" srcId="{C193A1C3-431E-7D46-BBE1-58EC992277DD}" destId="{2FCE1496-A3BF-214E-A45D-F5803F08E11B}" srcOrd="0" destOrd="0" parTransId="{A353EF10-D791-184C-A9DE-D3411D6E54CA}" sibTransId="{1416C115-8935-F940-A4A6-A1FB29833FF9}"/>
    <dgm:cxn modelId="{DBCCB130-1861-5A41-AFEC-A468D6401067}" type="presOf" srcId="{6D94B270-918A-3D40-A231-D394E7C526AC}" destId="{A4CEF4D7-25B3-1E40-B2C1-3FDE29E70E7B}" srcOrd="1" destOrd="1" presId="urn:microsoft.com/office/officeart/2005/8/layout/hProcess4"/>
    <dgm:cxn modelId="{6A8CF8BF-E53A-8544-878D-F5FCA3590572}" srcId="{FE027DCE-0AF7-F548-AB4B-39C1DC729DAC}" destId="{C5FA1D55-E97D-8F43-8D64-4267C7910FA7}" srcOrd="1" destOrd="0" parTransId="{713FE83D-91AD-4240-922E-D814B4DFE9AC}" sibTransId="{501AF613-644E-284A-9406-0B38CE4A7AF2}"/>
    <dgm:cxn modelId="{C505C927-E532-7F4E-A934-FF9AAB2D5AB7}" type="presOf" srcId="{23755EAB-9E74-A84D-90E4-367EABF11BBC}" destId="{A4CEF4D7-25B3-1E40-B2C1-3FDE29E70E7B}" srcOrd="1" destOrd="0" presId="urn:microsoft.com/office/officeart/2005/8/layout/hProcess4"/>
    <dgm:cxn modelId="{8A51CD98-EA56-8641-A7E6-B05DC5022C6D}" srcId="{FE027DCE-0AF7-F548-AB4B-39C1DC729DAC}" destId="{386FB19B-5732-944B-814F-C8E635E78638}" srcOrd="2" destOrd="0" parTransId="{61B2B642-82E9-7441-96B1-3A7C459EF50C}" sibTransId="{4E3B9744-F519-C04E-AA1E-A5FFBA5030BB}"/>
    <dgm:cxn modelId="{15D77D28-28A8-7346-B949-D164BD13D986}" type="presOf" srcId="{7704FF95-E013-CD47-A762-505F8E6DFCCB}" destId="{93C1C971-138B-3441-B49C-F4A8079FF83F}" srcOrd="1" destOrd="1" presId="urn:microsoft.com/office/officeart/2005/8/layout/hProcess4"/>
    <dgm:cxn modelId="{F2A6DB9D-9BB6-B641-A841-B9EEDEA4DE2B}" type="presOf" srcId="{FE027DCE-0AF7-F548-AB4B-39C1DC729DAC}" destId="{CC9E3AFD-63F0-ED47-92BE-D6184AA4B7BD}" srcOrd="0" destOrd="0" presId="urn:microsoft.com/office/officeart/2005/8/layout/hProcess4"/>
    <dgm:cxn modelId="{B13FC6B0-D4B0-FD46-9F39-E9A3B2472EB3}" srcId="{386FB19B-5732-944B-814F-C8E635E78638}" destId="{23755EAB-9E74-A84D-90E4-367EABF11BBC}" srcOrd="0" destOrd="0" parTransId="{75C000F4-6EFB-DE4B-86EF-2F9D1E210BF7}" sibTransId="{BCE6A316-DE3F-194E-956D-7C92AB6F90D7}"/>
    <dgm:cxn modelId="{0409346C-1535-D742-8320-95F4AA0E0E48}" type="presOf" srcId="{386FB19B-5732-944B-814F-C8E635E78638}" destId="{2D14062F-8888-8D47-ACDF-EB344E7A167F}" srcOrd="0" destOrd="0" presId="urn:microsoft.com/office/officeart/2005/8/layout/hProcess4"/>
    <dgm:cxn modelId="{3121B45B-0E0F-6040-90E0-B7D34770C546}" type="presOf" srcId="{D38D1B1C-2615-4E49-8B5B-B0D4464AE627}" destId="{1B1D42A2-2A50-F24A-84A6-ED3E21E7CB21}" srcOrd="0" destOrd="0" presId="urn:microsoft.com/office/officeart/2005/8/layout/hProcess4"/>
    <dgm:cxn modelId="{53C2B9BF-E30F-4847-88D8-9555671BAC47}" type="presOf" srcId="{7704FF95-E013-CD47-A762-505F8E6DFCCB}" destId="{1B1D42A2-2A50-F24A-84A6-ED3E21E7CB21}" srcOrd="0" destOrd="1" presId="urn:microsoft.com/office/officeart/2005/8/layout/hProcess4"/>
    <dgm:cxn modelId="{A7E404A0-C4C7-024F-AF31-F1A43DDB8BD2}" srcId="{C193A1C3-431E-7D46-BBE1-58EC992277DD}" destId="{85AE3F61-886A-F445-B7E5-F6961816BDCA}" srcOrd="1" destOrd="0" parTransId="{20194C23-2A90-1645-9AE3-83558D219710}" sibTransId="{60637F39-E226-424C-B9AA-6EEED35E2CED}"/>
    <dgm:cxn modelId="{21450586-E7B6-064F-BF5A-358847617A07}" type="presOf" srcId="{2FCE1496-A3BF-214E-A45D-F5803F08E11B}" destId="{0025C99B-B91F-A04A-9BF6-C9D395168E1B}" srcOrd="1" destOrd="0" presId="urn:microsoft.com/office/officeart/2005/8/layout/hProcess4"/>
    <dgm:cxn modelId="{BE6158E2-A3A1-0741-B607-B4FE30A078D0}" type="presOf" srcId="{D38D1B1C-2615-4E49-8B5B-B0D4464AE627}" destId="{93C1C971-138B-3441-B49C-F4A8079FF83F}" srcOrd="1" destOrd="0" presId="urn:microsoft.com/office/officeart/2005/8/layout/hProcess4"/>
    <dgm:cxn modelId="{5EBC590E-C072-9B49-B813-D58656ADAB08}" srcId="{FE027DCE-0AF7-F548-AB4B-39C1DC729DAC}" destId="{C193A1C3-431E-7D46-BBE1-58EC992277DD}" srcOrd="0" destOrd="0" parTransId="{D0168ACF-E412-364C-82D2-10539402BDEB}" sibTransId="{9000C8DF-0D9D-6A46-AA86-D93A67631252}"/>
    <dgm:cxn modelId="{BA8C033B-86EF-564B-B278-C802B57DA9A8}" type="presParOf" srcId="{CC9E3AFD-63F0-ED47-92BE-D6184AA4B7BD}" destId="{5DFEB0CD-E6E0-474D-A3BD-11CD80ABAF39}" srcOrd="0" destOrd="0" presId="urn:microsoft.com/office/officeart/2005/8/layout/hProcess4"/>
    <dgm:cxn modelId="{A3439B50-59C0-324A-9360-D09425DBA9A6}" type="presParOf" srcId="{CC9E3AFD-63F0-ED47-92BE-D6184AA4B7BD}" destId="{3319E115-08BF-104F-A8FF-8BB45791625A}" srcOrd="1" destOrd="0" presId="urn:microsoft.com/office/officeart/2005/8/layout/hProcess4"/>
    <dgm:cxn modelId="{F013C221-7AB1-C447-A862-07E4F0B52350}" type="presParOf" srcId="{CC9E3AFD-63F0-ED47-92BE-D6184AA4B7BD}" destId="{13782691-7129-884D-BF5D-7C33061F0A22}" srcOrd="2" destOrd="0" presId="urn:microsoft.com/office/officeart/2005/8/layout/hProcess4"/>
    <dgm:cxn modelId="{2FB065E4-FCAE-BC4A-A645-DA1B489AE903}" type="presParOf" srcId="{13782691-7129-884D-BF5D-7C33061F0A22}" destId="{EE3C58FC-FD6D-8545-A5E4-F5D38CDADD90}" srcOrd="0" destOrd="0" presId="urn:microsoft.com/office/officeart/2005/8/layout/hProcess4"/>
    <dgm:cxn modelId="{DCF03131-A564-C74C-8367-10BB14146812}" type="presParOf" srcId="{EE3C58FC-FD6D-8545-A5E4-F5D38CDADD90}" destId="{DA692CD4-9A27-0348-8128-4B79C05099D5}" srcOrd="0" destOrd="0" presId="urn:microsoft.com/office/officeart/2005/8/layout/hProcess4"/>
    <dgm:cxn modelId="{0D79F552-1734-6B4D-B119-6FE9A71CF4BB}" type="presParOf" srcId="{EE3C58FC-FD6D-8545-A5E4-F5D38CDADD90}" destId="{72DAE0EA-6CFB-2D42-B272-28BAB660BDDA}" srcOrd="1" destOrd="0" presId="urn:microsoft.com/office/officeart/2005/8/layout/hProcess4"/>
    <dgm:cxn modelId="{3C9C4DA3-A541-9D46-8BEC-19A624FB35D2}" type="presParOf" srcId="{EE3C58FC-FD6D-8545-A5E4-F5D38CDADD90}" destId="{0025C99B-B91F-A04A-9BF6-C9D395168E1B}" srcOrd="2" destOrd="0" presId="urn:microsoft.com/office/officeart/2005/8/layout/hProcess4"/>
    <dgm:cxn modelId="{2057575A-EE02-0546-A487-1E068F61C686}" type="presParOf" srcId="{EE3C58FC-FD6D-8545-A5E4-F5D38CDADD90}" destId="{404BF355-B9CC-F744-8F8A-DF8B7BED44BC}" srcOrd="3" destOrd="0" presId="urn:microsoft.com/office/officeart/2005/8/layout/hProcess4"/>
    <dgm:cxn modelId="{A7A9FA24-297D-D940-A2BE-B724E7545F90}" type="presParOf" srcId="{EE3C58FC-FD6D-8545-A5E4-F5D38CDADD90}" destId="{CAF6F66F-4C43-5B4E-94E6-672474141136}" srcOrd="4" destOrd="0" presId="urn:microsoft.com/office/officeart/2005/8/layout/hProcess4"/>
    <dgm:cxn modelId="{A27D06F2-F06D-E946-99E4-1BFA745FFED1}" type="presParOf" srcId="{13782691-7129-884D-BF5D-7C33061F0A22}" destId="{3EDD3F98-C3C8-0A4F-BFC0-4C25B2302A5F}" srcOrd="1" destOrd="0" presId="urn:microsoft.com/office/officeart/2005/8/layout/hProcess4"/>
    <dgm:cxn modelId="{327B8863-7022-254F-97CF-3579EC2273F3}" type="presParOf" srcId="{13782691-7129-884D-BF5D-7C33061F0A22}" destId="{515A19FE-2520-8B40-9DFA-8810F492410C}" srcOrd="2" destOrd="0" presId="urn:microsoft.com/office/officeart/2005/8/layout/hProcess4"/>
    <dgm:cxn modelId="{19F89100-28CB-9947-9B9C-42A169792615}" type="presParOf" srcId="{515A19FE-2520-8B40-9DFA-8810F492410C}" destId="{6D299476-17E3-E84D-AD1D-56CE54C2E3DF}" srcOrd="0" destOrd="0" presId="urn:microsoft.com/office/officeart/2005/8/layout/hProcess4"/>
    <dgm:cxn modelId="{22C117D4-F9A5-F441-8CA1-F76C6B4D4DF0}" type="presParOf" srcId="{515A19FE-2520-8B40-9DFA-8810F492410C}" destId="{1B1D42A2-2A50-F24A-84A6-ED3E21E7CB21}" srcOrd="1" destOrd="0" presId="urn:microsoft.com/office/officeart/2005/8/layout/hProcess4"/>
    <dgm:cxn modelId="{AE6B4E8A-709E-AF44-952B-F1B86B713ECD}" type="presParOf" srcId="{515A19FE-2520-8B40-9DFA-8810F492410C}" destId="{93C1C971-138B-3441-B49C-F4A8079FF83F}" srcOrd="2" destOrd="0" presId="urn:microsoft.com/office/officeart/2005/8/layout/hProcess4"/>
    <dgm:cxn modelId="{EC675DAC-A2BA-2646-A65D-C110675D05DF}" type="presParOf" srcId="{515A19FE-2520-8B40-9DFA-8810F492410C}" destId="{C4A73C92-4F73-9446-B219-08FF5F7C2A74}" srcOrd="3" destOrd="0" presId="urn:microsoft.com/office/officeart/2005/8/layout/hProcess4"/>
    <dgm:cxn modelId="{C5AE2CDD-8339-5C4C-9995-A8E47A54D095}" type="presParOf" srcId="{515A19FE-2520-8B40-9DFA-8810F492410C}" destId="{DE5D9D32-E0B1-C543-9075-49F0BEAF076D}" srcOrd="4" destOrd="0" presId="urn:microsoft.com/office/officeart/2005/8/layout/hProcess4"/>
    <dgm:cxn modelId="{0220A213-8642-E742-BD09-D81DC4A23E0D}" type="presParOf" srcId="{13782691-7129-884D-BF5D-7C33061F0A22}" destId="{5BAB75C2-F58C-654C-88B5-BF7E4CF1E7F1}" srcOrd="3" destOrd="0" presId="urn:microsoft.com/office/officeart/2005/8/layout/hProcess4"/>
    <dgm:cxn modelId="{15DBB4C3-A8D7-1243-9805-C06A7FE8250F}" type="presParOf" srcId="{13782691-7129-884D-BF5D-7C33061F0A22}" destId="{E41C3B7B-AB9E-B247-97BB-9D358CAF6FE1}" srcOrd="4" destOrd="0" presId="urn:microsoft.com/office/officeart/2005/8/layout/hProcess4"/>
    <dgm:cxn modelId="{8DDB28E5-741F-2E4B-80B4-6825FAB3C3C5}" type="presParOf" srcId="{E41C3B7B-AB9E-B247-97BB-9D358CAF6FE1}" destId="{6852FC6B-72D2-9448-B0A4-F462DBD0F9A7}" srcOrd="0" destOrd="0" presId="urn:microsoft.com/office/officeart/2005/8/layout/hProcess4"/>
    <dgm:cxn modelId="{35BF010A-7EE7-4848-A12D-20EE08D9D2B9}" type="presParOf" srcId="{E41C3B7B-AB9E-B247-97BB-9D358CAF6FE1}" destId="{E6B7367F-E774-2F41-8B43-C864FB9FA568}" srcOrd="1" destOrd="0" presId="urn:microsoft.com/office/officeart/2005/8/layout/hProcess4"/>
    <dgm:cxn modelId="{C4BC4D09-F279-8E46-A142-4D405E76C103}" type="presParOf" srcId="{E41C3B7B-AB9E-B247-97BB-9D358CAF6FE1}" destId="{A4CEF4D7-25B3-1E40-B2C1-3FDE29E70E7B}" srcOrd="2" destOrd="0" presId="urn:microsoft.com/office/officeart/2005/8/layout/hProcess4"/>
    <dgm:cxn modelId="{1AC05619-EDAD-9B49-ABD7-08DEF1BAB10C}" type="presParOf" srcId="{E41C3B7B-AB9E-B247-97BB-9D358CAF6FE1}" destId="{2D14062F-8888-8D47-ACDF-EB344E7A167F}" srcOrd="3" destOrd="0" presId="urn:microsoft.com/office/officeart/2005/8/layout/hProcess4"/>
    <dgm:cxn modelId="{4712C3E4-A799-FF45-A066-2F0A2BC49B33}" type="presParOf" srcId="{E41C3B7B-AB9E-B247-97BB-9D358CAF6FE1}" destId="{F91E4721-2156-6D47-A2AA-DCD215546F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E0EA-6CFB-2D42-B272-28BAB660BDDA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472609" y="1158658"/>
        <a:ext cx="2486952" cy="1577131"/>
      </dsp:txXfrm>
    </dsp:sp>
    <dsp:sp modelId="{3EDD3F98-C3C8-0A4F-BFC0-4C25B2302A5F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F355-B9CC-F744-8F8A-DF8B7BED44BC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>
        <a:off x="1024770" y="2811620"/>
        <a:ext cx="2244326" cy="860252"/>
      </dsp:txXfrm>
    </dsp:sp>
    <dsp:sp modelId="{1B1D42A2-2A50-F24A-84A6-ED3E21E7CB21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3870707" y="1615548"/>
        <a:ext cx="2486952" cy="1577131"/>
      </dsp:txXfrm>
    </dsp:sp>
    <dsp:sp modelId="{5BAB75C2-F58C-654C-88B5-BF7E4CF1E7F1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3C92-4F73-9446-B219-08FF5F7C2A74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/>
        </a:p>
      </dsp:txBody>
      <dsp:txXfrm>
        <a:off x="4422868" y="679464"/>
        <a:ext cx="2244326" cy="860252"/>
      </dsp:txXfrm>
    </dsp:sp>
    <dsp:sp modelId="{E6B7367F-E774-2F41-8B43-C864FB9FA568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7268806" y="1158658"/>
        <a:ext cx="2486952" cy="1577131"/>
      </dsp:txXfrm>
    </dsp:sp>
    <dsp:sp modelId="{2D14062F-8888-8D47-ACDF-EB344E7A167F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/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Differences</a:t>
            </a:r>
            <a:br>
              <a:rPr lang="en-GB" b="1" dirty="0">
                <a:sym typeface="Comic Sans MS"/>
              </a:rPr>
            </a:br>
            <a:r>
              <a:rPr lang="en-GB" b="1" dirty="0">
                <a:sym typeface="Comic Sans MS"/>
              </a:rPr>
              <a:t>in 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46F-6A9E-DE61-C825-D6F3877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BB717-6530-8215-DBE2-7539F7D7D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0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320800"/>
            <a:ext cx="11242040" cy="540512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400" dirty="0"/>
              <a:t>Rank the </a:t>
            </a:r>
            <a:r>
              <a:rPr lang="en-US" sz="4400" b="1" dirty="0"/>
              <a:t>gender bias </a:t>
            </a:r>
            <a:r>
              <a:rPr lang="en-US" sz="4400" dirty="0"/>
              <a:t>of the following job description on </a:t>
            </a:r>
            <a:r>
              <a:rPr lang="en-US" sz="4400" b="1" dirty="0"/>
              <a:t>a scale of 1 to </a:t>
            </a:r>
            <a:r>
              <a:rPr lang="en-US" sz="4400" b="1" dirty="0" smtClean="0"/>
              <a:t>3</a:t>
            </a:r>
            <a:r>
              <a:rPr lang="en-US" sz="4400" dirty="0" smtClean="0"/>
              <a:t>, </a:t>
            </a:r>
            <a:r>
              <a:rPr lang="en-US" sz="4400" dirty="0"/>
              <a:t>where: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/>
              <a:t>1: Gender-Neutral</a:t>
            </a:r>
            <a:r>
              <a:rPr lang="en-US" sz="5100" dirty="0"/>
              <a:t> </a:t>
            </a:r>
            <a:r>
              <a:rPr lang="en-US" sz="3800" dirty="0"/>
              <a:t>- </a:t>
            </a:r>
            <a:r>
              <a:rPr lang="en-US" sz="3800" dirty="0" smtClean="0"/>
              <a:t>inclusive </a:t>
            </a:r>
            <a:r>
              <a:rPr lang="en-US" sz="3800" dirty="0"/>
              <a:t>language and avoids any bias towards a specific gender. It treats all applicants </a:t>
            </a:r>
            <a:r>
              <a:rPr lang="en-US" sz="3800" dirty="0" smtClean="0"/>
              <a:t>equally.</a:t>
            </a:r>
            <a:endParaRPr lang="en-US" sz="38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/>
              <a:t>2: Mild Gender Bias </a:t>
            </a:r>
            <a:r>
              <a:rPr lang="en-US" sz="3800" dirty="0"/>
              <a:t>- </a:t>
            </a:r>
            <a:r>
              <a:rPr lang="en-US" sz="3800" dirty="0"/>
              <a:t>may </a:t>
            </a:r>
            <a:r>
              <a:rPr lang="en-US" sz="3800" dirty="0"/>
              <a:t>contain subtle biases or stereotypes </a:t>
            </a:r>
            <a:r>
              <a:rPr lang="en-US" sz="3800" dirty="0"/>
              <a:t>that </a:t>
            </a:r>
            <a:r>
              <a:rPr lang="en-US" sz="3800" dirty="0"/>
              <a:t>could potentially deter or discourage applicants of a particular gender.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 smtClean="0"/>
              <a:t>3: </a:t>
            </a:r>
            <a:r>
              <a:rPr lang="en-US" sz="4400" b="1" dirty="0"/>
              <a:t>Severe Gender Bias </a:t>
            </a:r>
            <a:r>
              <a:rPr lang="en-US" sz="4400" dirty="0"/>
              <a:t>- </a:t>
            </a:r>
            <a:r>
              <a:rPr lang="en-US" sz="3800" dirty="0"/>
              <a:t>displays </a:t>
            </a:r>
            <a:r>
              <a:rPr lang="en-US" sz="3800" dirty="0"/>
              <a:t>explicit and significant bias towards a particular gender, potentially limiting opportunities for candidates of the opposite gender. The language, requirements, or expectations may perpetuate stereotypes and reinforce unequal treatment</a:t>
            </a:r>
            <a:r>
              <a:rPr lang="en-US" sz="3800" dirty="0"/>
              <a:t>.</a:t>
            </a:r>
            <a:endParaRPr lang="en-US" sz="38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200" dirty="0"/>
              <a:t>Please evaluate the job description based on its </a:t>
            </a:r>
            <a:r>
              <a:rPr lang="en-US" sz="4200" b="1" dirty="0"/>
              <a:t>language, preferred qualifications, and any implicit assumptions made about gender roles. </a:t>
            </a:r>
            <a:r>
              <a:rPr lang="en-US" sz="4200" dirty="0"/>
              <a:t>Consider how the description may influence the </a:t>
            </a:r>
            <a:r>
              <a:rPr lang="en-US" sz="4200" b="1" dirty="0"/>
              <a:t>perception of applicants and their willingness to apply</a:t>
            </a:r>
            <a:r>
              <a:rPr lang="en-US" sz="4200" b="1" dirty="0" smtClean="0"/>
              <a:t>.</a:t>
            </a:r>
            <a:endParaRPr lang="he-IL" sz="4200" b="1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built ML model that given a</a:t>
            </a:r>
            <a:br>
              <a:rPr lang="en-US" dirty="0"/>
            </a:br>
            <a:r>
              <a:rPr lang="en-US" dirty="0"/>
              <a:t>sentence, grades it on a gender-</a:t>
            </a:r>
            <a:br>
              <a:rPr lang="en-US" dirty="0"/>
            </a:br>
            <a:r>
              <a:rPr lang="en-US" dirty="0"/>
              <a:t>biased scale based on examples </a:t>
            </a:r>
            <a:br>
              <a:rPr lang="en-US" dirty="0"/>
            </a:br>
            <a:r>
              <a:rPr lang="en-US" dirty="0"/>
              <a:t>we gave it in the training phase.</a:t>
            </a:r>
          </a:p>
          <a:p>
            <a:pPr>
              <a:lnSpc>
                <a:spcPct val="150000"/>
              </a:lnSpc>
            </a:pPr>
            <a:r>
              <a:rPr lang="en-US" dirty="0"/>
              <a:t>Model accuracy on a 80-20 </a:t>
            </a:r>
            <a:br>
              <a:rPr lang="en-US" dirty="0"/>
            </a:br>
            <a:r>
              <a:rPr lang="en-US" dirty="0"/>
              <a:t>test set is </a:t>
            </a:r>
            <a:r>
              <a:rPr lang="en-US" b="1" dirty="0"/>
              <a:t>0.87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257575"/>
            <a:ext cx="11150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Our main program gets a job description, split it into main sentences, send them to our model and calculates a final grade to the job description.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 for our</a:t>
            </a:r>
            <a:br>
              <a:rPr lang="en-US" dirty="0"/>
            </a:br>
            <a:r>
              <a:rPr lang="en-US" dirty="0"/>
              <a:t>LinkedIn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14" y="2773326"/>
            <a:ext cx="751397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Gender-biased example – ranked 1.57/3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1" y="1525074"/>
            <a:ext cx="10305970" cy="50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Couldn’t get data from companies due to privacy </a:t>
            </a:r>
            <a:r>
              <a:rPr lang="en-US" dirty="0"/>
              <a:t>p</a:t>
            </a:r>
            <a:r>
              <a:rPr lang="en-US" dirty="0" smtClean="0"/>
              <a:t>rotection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Biases in </a:t>
            </a:r>
            <a:r>
              <a:rPr lang="en-GB" dirty="0" smtClean="0"/>
              <a:t>labelling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sentence </a:t>
            </a:r>
            <a:r>
              <a:rPr lang="en-GB" dirty="0"/>
              <a:t>g</a:t>
            </a:r>
            <a:r>
              <a:rPr lang="en-GB" dirty="0" smtClean="0"/>
              <a:t>eneration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Ethical </a:t>
            </a:r>
            <a:r>
              <a:rPr lang="en-GB" dirty="0" smtClean="0"/>
              <a:t>use </a:t>
            </a:r>
            <a:r>
              <a:rPr lang="en-GB" dirty="0"/>
              <a:t>of </a:t>
            </a:r>
            <a:r>
              <a:rPr lang="en-GB" dirty="0" smtClean="0"/>
              <a:t>findings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842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that gets a job description and grades it based on how gender-biased it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bank of phrases and words that can discourage women from applying to job descriptions. </a:t>
            </a:r>
          </a:p>
          <a:p>
            <a:endParaRPr lang="en-US" dirty="0"/>
          </a:p>
          <a:p>
            <a:r>
              <a:rPr lang="en-US" dirty="0"/>
              <a:t>Knowledge on the recruitment and HR domain.</a:t>
            </a:r>
          </a:p>
          <a:p>
            <a:endParaRPr lang="en-US" dirty="0"/>
          </a:p>
          <a:p>
            <a:r>
              <a:rPr lang="en-US" dirty="0"/>
              <a:t>Knowledge on research process, troubleshooting and challenges overcoming.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5877"/>
          </a:xfrm>
        </p:spPr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pic>
        <p:nvPicPr>
          <p:cNvPr id="3074" name="Picture 2" descr="What is it like to be a female software engineer? | Social medi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78" y="2808923"/>
            <a:ext cx="8361444" cy="32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12" y="4273662"/>
            <a:ext cx="2252380" cy="2239991"/>
          </a:xfrm>
          <a:prstGeom prst="rect">
            <a:avLst/>
          </a:prstGeom>
        </p:spPr>
      </p:pic>
      <p:pic>
        <p:nvPicPr>
          <p:cNvPr id="8" name="Picture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9C251859-3126-19F9-2EEF-94200F00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79" y="4099073"/>
            <a:ext cx="1855407" cy="2473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059E-1FDD-1596-5B96-7AC4CE6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5" y="1877677"/>
            <a:ext cx="6732290" cy="151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1FF36-71E1-6E5E-8547-E07E57A0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" y="3565160"/>
            <a:ext cx="5181866" cy="54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8661-69AA-3EF0-88A1-B0CC2F76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95" y="3551829"/>
            <a:ext cx="5181866" cy="567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019BD-958E-E568-3BE0-B1805BC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09" y="4719276"/>
            <a:ext cx="5181866" cy="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CDBBD-33B4-4FB3-BE10-453BF8AE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5" y="4800606"/>
            <a:ext cx="5156465" cy="46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0D8F9-C478-6A2A-BDAF-0373B15A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7" y="5669921"/>
            <a:ext cx="5181866" cy="616464"/>
          </a:xfrm>
          <a:prstGeom prst="rect">
            <a:avLst/>
          </a:prstGeom>
        </p:spPr>
      </p:pic>
      <p:pic>
        <p:nvPicPr>
          <p:cNvPr id="2050" name="Picture 2" descr="Lecture of Prof Danielle Gaucher">
            <a:extLst>
              <a:ext uri="{FF2B5EF4-FFF2-40B4-BE49-F238E27FC236}">
                <a16:creationId xmlns:a16="http://schemas.microsoft.com/office/drawing/2014/main" id="{0BC893F2-BC17-62C6-34BE-3293B64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5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stin FRIESEN | Professor (Assistant) | Ph.D. | The University of  Winnipeg, Winnipeg | Department of Psychology | Research profile">
            <a:extLst>
              <a:ext uri="{FF2B5EF4-FFF2-40B4-BE49-F238E27FC236}">
                <a16:creationId xmlns:a16="http://schemas.microsoft.com/office/drawing/2014/main" id="{DFAF1355-6566-21A1-E79D-C33C0C0D5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36445" b="12738"/>
          <a:stretch/>
        </p:blipFill>
        <p:spPr bwMode="auto">
          <a:xfrm>
            <a:off x="9373590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aron Kay — International Society for the Science of Existential Psychology">
            <a:extLst>
              <a:ext uri="{FF2B5EF4-FFF2-40B4-BE49-F238E27FC236}">
                <a16:creationId xmlns:a16="http://schemas.microsoft.com/office/drawing/2014/main" id="{3B597834-4230-9DF2-F52C-56F5EFE8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1847" r="28598"/>
          <a:stretch/>
        </p:blipFill>
        <p:spPr bwMode="auto">
          <a:xfrm>
            <a:off x="10782795" y="-16591"/>
            <a:ext cx="1409204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74187-2A09-569B-C3B3-ACB414B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5" y="2888290"/>
            <a:ext cx="7464199" cy="2187650"/>
          </a:xfrm>
          <a:prstGeom prst="rect">
            <a:avLst/>
          </a:prstGeom>
        </p:spPr>
      </p:pic>
      <p:pic>
        <p:nvPicPr>
          <p:cNvPr id="8" name="Picture 2" descr="Public Speaking">
            <a:extLst>
              <a:ext uri="{FF2B5EF4-FFF2-40B4-BE49-F238E27FC236}">
                <a16:creationId xmlns:a16="http://schemas.microsoft.com/office/drawing/2014/main" id="{968C4B06-5389-8038-76A1-7432E256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8"/>
          <a:stretch/>
        </p:blipFill>
        <p:spPr bwMode="auto">
          <a:xfrm>
            <a:off x="9904022" y="0"/>
            <a:ext cx="2308760" cy="36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from our experts (labor studies team) and used an NLP model to enrich the list</a:t>
            </a:r>
          </a:p>
          <a:p>
            <a:r>
              <a:rPr lang="en-US" dirty="0"/>
              <a:t>Analyzed statistically the phrases per category</a:t>
            </a:r>
            <a:br>
              <a:rPr lang="en-US" dirty="0"/>
            </a:br>
            <a:r>
              <a:rPr lang="en-US" dirty="0"/>
              <a:t>(work 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The last iteration’s goal was to build and train an </a:t>
            </a:r>
            <a:br>
              <a:rPr lang="en-US" sz="3600" dirty="0"/>
            </a:br>
            <a:r>
              <a:rPr lang="en-US" sz="3600" dirty="0"/>
              <a:t>ML model to grade job descriptions on </a:t>
            </a:r>
            <a:br>
              <a:rPr lang="en-US" sz="3600" dirty="0"/>
            </a:br>
            <a:r>
              <a:rPr lang="en-US" sz="3600" dirty="0"/>
              <a:t>how gender-inclusive (or gender-biased) it 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labeled data</a:t>
            </a:r>
          </a:p>
          <a:p>
            <a:r>
              <a:rPr lang="en-US" dirty="0"/>
              <a:t>We wanted to use a survey for labeled data – not enough</a:t>
            </a:r>
          </a:p>
          <a:p>
            <a:r>
              <a:rPr lang="en-US" dirty="0"/>
              <a:t>Labeling with an LLM</a:t>
            </a:r>
          </a:p>
          <a:p>
            <a:pPr lvl="1"/>
            <a:r>
              <a:rPr lang="en-US" dirty="0"/>
              <a:t>Building an ideal prompt</a:t>
            </a:r>
          </a:p>
          <a:p>
            <a:pPr lvl="1"/>
            <a:r>
              <a:rPr lang="en-US" dirty="0"/>
              <a:t>Didn’t agree to give us what we needed</a:t>
            </a:r>
          </a:p>
          <a:p>
            <a:pPr lvl="1"/>
            <a:r>
              <a:rPr lang="en-US" dirty="0"/>
              <a:t>Manual labeling</a:t>
            </a:r>
          </a:p>
          <a:p>
            <a:r>
              <a:rPr lang="en-US" dirty="0"/>
              <a:t>We don’t have data of a very gender-biased job descriptions</a:t>
            </a:r>
          </a:p>
          <a:p>
            <a:r>
              <a:rPr lang="en-US" dirty="0"/>
              <a:t>LLM doesn’t label whole job descriptions very well</a:t>
            </a:r>
          </a:p>
          <a:p>
            <a:pPr lvl="1"/>
            <a:r>
              <a:rPr lang="en-US" dirty="0"/>
              <a:t>Changed to sentences</a:t>
            </a:r>
          </a:p>
          <a:p>
            <a:r>
              <a:rPr lang="en-US" dirty="0"/>
              <a:t>Training a model on an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637</Words>
  <Application>Microsoft Office PowerPoint</Application>
  <PresentationFormat>Widescreen</PresentationFormat>
  <Paragraphs>76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Gender-Based Differences in Job Descriptions</vt:lpstr>
      <vt:lpstr>Research problem</vt:lpstr>
      <vt:lpstr>About us</vt:lpstr>
      <vt:lpstr>Literature review</vt:lpstr>
      <vt:lpstr>Literature review</vt:lpstr>
      <vt:lpstr>LinkedIn job description analysis</vt:lpstr>
      <vt:lpstr>Labor studies survey results</vt:lpstr>
      <vt:lpstr>Our last iteration goal</vt:lpstr>
      <vt:lpstr>Challenges and solutions</vt:lpstr>
      <vt:lpstr>PowerPoint Presentation</vt:lpstr>
      <vt:lpstr>Our final prompt for labeling</vt:lpstr>
      <vt:lpstr>Results</vt:lpstr>
      <vt:lpstr>Results</vt:lpstr>
      <vt:lpstr>Gender-biased example – ranked 1.57/3</vt:lpstr>
      <vt:lpstr>Ethical Considerations</vt:lpstr>
      <vt:lpstr>Project accomplishments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105</cp:revision>
  <dcterms:created xsi:type="dcterms:W3CDTF">2023-05-13T11:55:14Z</dcterms:created>
  <dcterms:modified xsi:type="dcterms:W3CDTF">2023-06-16T12:55:33Z</dcterms:modified>
</cp:coreProperties>
</file>