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8235" autoAdjust="0"/>
  </p:normalViewPr>
  <p:slideViewPr>
    <p:cSldViewPr>
      <p:cViewPr>
        <p:scale>
          <a:sx n="110" d="100"/>
          <a:sy n="110" d="100"/>
        </p:scale>
        <p:origin x="-292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1 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2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639922" y="3940897"/>
            <a:ext cx="146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33" b="49586"/>
          <a:stretch/>
        </p:blipFill>
        <p:spPr>
          <a:xfrm>
            <a:off x="990600" y="5214972"/>
            <a:ext cx="4462272" cy="2024028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9" y="762000"/>
            <a:ext cx="3124200" cy="4453430"/>
            <a:chOff x="1143000" y="249744"/>
            <a:chExt cx="3299460" cy="4703256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71"/>
            <a:stretch/>
          </p:blipFill>
          <p:spPr>
            <a:xfrm>
              <a:off x="1143000" y="249744"/>
              <a:ext cx="1828800" cy="1108644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171"/>
            <a:stretch/>
          </p:blipFill>
          <p:spPr>
            <a:xfrm>
              <a:off x="2819400" y="249744"/>
              <a:ext cx="1623060" cy="110864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 Saccades and drift detection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76200" y="1855476"/>
            <a:ext cx="381000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430390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633638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836885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040132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973433"/>
            <a:ext cx="1462857" cy="4043392"/>
            <a:chOff x="641312" y="1180079"/>
            <a:chExt cx="1462857" cy="4043392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1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1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1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3" y="973433"/>
            <a:ext cx="1462857" cy="4043391"/>
            <a:chOff x="641312" y="1180079"/>
            <a:chExt cx="1462857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4924352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4927329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81"/>
          <a:stretch/>
        </p:blipFill>
        <p:spPr>
          <a:xfrm>
            <a:off x="0" y="5257800"/>
            <a:ext cx="6858000" cy="27468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212"/>
            <a:ext cx="6858000" cy="40147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4 </a:t>
            </a:r>
            <a:r>
              <a:rPr lang="en-US" dirty="0"/>
              <a:t>Eye movement motor </a:t>
            </a:r>
            <a:br>
              <a:rPr lang="en-US" dirty="0"/>
            </a:br>
            <a:r>
              <a:rPr lang="en-US" sz="2200" dirty="0"/>
              <a:t>-saccadic rate and drift velocity increased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46714" y="1897082"/>
            <a:ext cx="38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3" name="Left Brace 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 5 </a:t>
            </a:r>
            <a:r>
              <a:rPr lang="en-US" dirty="0"/>
              <a:t>Variations </a:t>
            </a:r>
            <a:br>
              <a:rPr lang="en-US" dirty="0"/>
            </a:br>
            <a:r>
              <a:rPr lang="en-US" sz="2200" dirty="0"/>
              <a:t>-Saccadic main sequence </a:t>
            </a:r>
            <a:br>
              <a:rPr lang="en-US" sz="2200" dirty="0"/>
            </a:br>
            <a:r>
              <a:rPr lang="en-US" sz="2200" dirty="0"/>
              <a:t>-Drift Velocity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69"/>
          <p:cNvSpPr txBox="1"/>
          <p:nvPr/>
        </p:nvSpPr>
        <p:spPr>
          <a:xfrm>
            <a:off x="63500" y="2582783"/>
            <a:ext cx="3810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10 - convergence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09800"/>
            <a:ext cx="6857997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70"/>
          <a:stretch/>
        </p:blipFill>
        <p:spPr>
          <a:xfrm>
            <a:off x="-1" y="7123378"/>
            <a:ext cx="6858001" cy="202062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33"/>
          <a:stretch/>
        </p:blipFill>
        <p:spPr>
          <a:xfrm>
            <a:off x="0" y="5184756"/>
            <a:ext cx="6858000" cy="2054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3161547"/>
            <a:ext cx="6858000" cy="20073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1154153"/>
            <a:ext cx="6858000" cy="20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8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185406</TotalTime>
  <Words>76</Words>
  <Application>Microsoft Office PowerPoint</Application>
  <PresentationFormat>On-screen Show (4:3)</PresentationFormat>
  <Paragraphs>88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3 Saccades and drift detection </vt:lpstr>
      <vt:lpstr>4 Eye movement motor  -saccadic rate and drift velocity increased  </vt:lpstr>
      <vt:lpstr> 5 Variations  -Saccadic main sequence  -Drift Velocity  </vt:lpstr>
      <vt:lpstr>6 Instantaneous Velocity - Instantaneous Velocity - Traveled Distance   </vt:lpstr>
      <vt:lpstr>Fig 10 - convergence 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330</cp:revision>
  <dcterms:created xsi:type="dcterms:W3CDTF">2016-02-03T12:53:11Z</dcterms:created>
  <dcterms:modified xsi:type="dcterms:W3CDTF">2018-02-04T08:42:29Z</dcterms:modified>
</cp:coreProperties>
</file>