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10" d="100"/>
          <a:sy n="110" d="100"/>
        </p:scale>
        <p:origin x="-2922" y="5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012"/>
            <a:ext cx="6858000" cy="4014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8012"/>
            <a:ext cx="6858000" cy="4014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0776"/>
            <a:ext cx="6858000" cy="40147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4"/>
          <a:stretch/>
        </p:blipFill>
        <p:spPr>
          <a:xfrm>
            <a:off x="0" y="7134364"/>
            <a:ext cx="6858000" cy="2009636"/>
          </a:xfrm>
        </p:spPr>
      </p:pic>
      <p:sp>
        <p:nvSpPr>
          <p:cNvPr id="13" name="Rectangle 12"/>
          <p:cNvSpPr/>
          <p:nvPr/>
        </p:nvSpPr>
        <p:spPr>
          <a:xfrm>
            <a:off x="762000" y="45720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7b – convergence (borders in green) </a:t>
            </a:r>
          </a:p>
          <a:p>
            <a:r>
              <a:rPr lang="en-US" dirty="0" smtClean="0"/>
              <a:t>Until 300ms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6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71799"/>
            <a:ext cx="6858000" cy="40147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3" b="49586"/>
          <a:stretch/>
        </p:blipFill>
        <p:spPr>
          <a:xfrm>
            <a:off x="990600" y="5029200"/>
            <a:ext cx="4462272" cy="202402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2000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1296540" cy="70173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  option2: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0390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3638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36885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0132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3433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3433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4352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27329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6"/>
          <a:stretch/>
        </p:blipFill>
        <p:spPr>
          <a:xfrm>
            <a:off x="0" y="7117915"/>
            <a:ext cx="6858000" cy="21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1"/>
          <a:stretch/>
        </p:blipFill>
        <p:spPr>
          <a:xfrm>
            <a:off x="0" y="5257800"/>
            <a:ext cx="6858000" cy="27468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12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7 - convergence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214"/>
            <a:ext cx="6857997" cy="4014786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62613"/>
            <a:ext cx="6858000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>
          <a:xfrm>
            <a:off x="-1" y="7123378"/>
            <a:ext cx="6858001" cy="202062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33"/>
          <a:stretch/>
        </p:blipFill>
        <p:spPr>
          <a:xfrm>
            <a:off x="0" y="5184756"/>
            <a:ext cx="6858000" cy="2054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161547"/>
            <a:ext cx="6858000" cy="200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1154153"/>
            <a:ext cx="6858000" cy="20073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2000" y="4572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7b – convergence (borders in green)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 dirty="0" smtClean="0"/>
              <a:t>Fig 7 – convergence</a:t>
            </a:r>
            <a:br>
              <a:rPr lang="en-US" dirty="0" smtClean="0"/>
            </a:br>
            <a:r>
              <a:rPr lang="en-US" dirty="0" smtClean="0"/>
              <a:t>(until 300ms)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185478</TotalTime>
  <Words>105</Words>
  <Application>Microsoft Office PowerPoint</Application>
  <PresentationFormat>On-screen Show (4:3)</PresentationFormat>
  <Paragraphs>100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3 Saccades and drift detection </vt:lpstr>
      <vt:lpstr>4 Eye movement motor  -saccadic rate and drift velocity increased  </vt:lpstr>
      <vt:lpstr> 5 Variations  -Saccadic main sequence  -Drift Velocity  </vt:lpstr>
      <vt:lpstr>6 Instantaneous Velocity - Instantaneous Velocity - Traveled Distance   </vt:lpstr>
      <vt:lpstr>Fig 7 - convergence </vt:lpstr>
      <vt:lpstr>PowerPoint Presentation</vt:lpstr>
      <vt:lpstr>Fig 7 – convergence (until 300ms) 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338</cp:revision>
  <dcterms:created xsi:type="dcterms:W3CDTF">2016-02-03T12:53:11Z</dcterms:created>
  <dcterms:modified xsi:type="dcterms:W3CDTF">2018-02-04T10:45:10Z</dcterms:modified>
</cp:coreProperties>
</file>