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69" r:id="rId9"/>
    <p:sldId id="261" r:id="rId10"/>
    <p:sldId id="262" r:id="rId11"/>
    <p:sldId id="264" r:id="rId12"/>
    <p:sldId id="263" r:id="rId1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8235" autoAdjust="0"/>
  </p:normalViewPr>
  <p:slideViewPr>
    <p:cSldViewPr>
      <p:cViewPr>
        <p:scale>
          <a:sx n="110" d="100"/>
          <a:sy n="110" d="100"/>
        </p:scale>
        <p:origin x="-2922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</a:t>
            </a:r>
            <a:r>
              <a:rPr lang="en-US" dirty="0" smtClean="0"/>
              <a:t>5 – per subject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0"/>
            <a:ext cx="6857997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en-US" dirty="0" smtClean="0"/>
              <a:t>Fig </a:t>
            </a:r>
            <a:r>
              <a:rPr lang="en-US" dirty="0" smtClean="0"/>
              <a:t>5 </a:t>
            </a:r>
            <a:r>
              <a:rPr lang="en-US" dirty="0" smtClean="0"/>
              <a:t>– </a:t>
            </a:r>
            <a:r>
              <a:rPr lang="en-US" dirty="0" smtClean="0"/>
              <a:t>per subject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(until 300ms)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0"/>
          <a:stretch/>
        </p:blipFill>
        <p:spPr>
          <a:xfrm>
            <a:off x="-1" y="7123378"/>
            <a:ext cx="6858001" cy="202062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33"/>
          <a:stretch/>
        </p:blipFill>
        <p:spPr>
          <a:xfrm>
            <a:off x="0" y="5184756"/>
            <a:ext cx="6858000" cy="2054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3161547"/>
            <a:ext cx="6858000" cy="20073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1154153"/>
            <a:ext cx="6858000" cy="20073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1524000"/>
          </a:xfrm>
        </p:spPr>
        <p:txBody>
          <a:bodyPr/>
          <a:lstStyle/>
          <a:p>
            <a:r>
              <a:rPr lang="en-US" dirty="0" smtClean="0"/>
              <a:t>Fig </a:t>
            </a:r>
            <a:r>
              <a:rPr lang="en-US" dirty="0" smtClean="0"/>
              <a:t>5 – per subject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39" b="49586"/>
          <a:stretch/>
        </p:blipFill>
        <p:spPr>
          <a:xfrm>
            <a:off x="885825" y="5440787"/>
            <a:ext cx="4448175" cy="2024028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8" y="1097386"/>
            <a:ext cx="3124200" cy="4453431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3 </a:t>
            </a:r>
            <a:r>
              <a:rPr lang="en-US" dirty="0" smtClean="0"/>
              <a:t>Border movement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1855476"/>
            <a:ext cx="1296540" cy="59093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765777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969025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172272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375519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1308820"/>
            <a:ext cx="1462857" cy="4043391"/>
            <a:chOff x="641312" y="1180079"/>
            <a:chExt cx="1462857" cy="404339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4" y="1308820"/>
            <a:ext cx="1462855" cy="4043391"/>
            <a:chOff x="641313" y="1180079"/>
            <a:chExt cx="1462855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4367090"/>
              <a:ext cx="1462855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3570338"/>
              <a:ext cx="1462855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2773585"/>
              <a:ext cx="1462855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976832"/>
              <a:ext cx="1462855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180079"/>
              <a:ext cx="1462855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5259739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5262716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210355" y="5943600"/>
            <a:ext cx="166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(Maybe only reporting the “small” without figure)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1"/>
          <a:stretch/>
        </p:blipFill>
        <p:spPr>
          <a:xfrm>
            <a:off x="0" y="5257800"/>
            <a:ext cx="6858000" cy="27468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212"/>
            <a:ext cx="6858000" cy="4014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46714" y="1897082"/>
            <a:ext cx="38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5" b="47322"/>
          <a:stretch/>
        </p:blipFill>
        <p:spPr>
          <a:xfrm>
            <a:off x="0" y="2457091"/>
            <a:ext cx="3541143" cy="211490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en-US" dirty="0" smtClean="0"/>
              <a:t>5  </a:t>
            </a:r>
            <a:r>
              <a:rPr lang="en-US" dirty="0" smtClean="0"/>
              <a:t>convergence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49"/>
          <a:stretch/>
        </p:blipFill>
        <p:spPr>
          <a:xfrm>
            <a:off x="0" y="4495800"/>
            <a:ext cx="6858000" cy="21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012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5"/>
          <a:stretch/>
        </p:blipFill>
        <p:spPr>
          <a:xfrm>
            <a:off x="0" y="1447800"/>
            <a:ext cx="3541143" cy="40147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en-US" dirty="0" smtClean="0"/>
              <a:t>5 option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smtClean="0"/>
              <a:t>6  Variations </a:t>
            </a:r>
            <a:r>
              <a:rPr lang="en-US" dirty="0"/>
              <a:t/>
            </a:r>
            <a:br>
              <a:rPr lang="en-US" dirty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185639</TotalTime>
  <Words>107</Words>
  <Application>Microsoft Office PowerPoint</Application>
  <PresentationFormat>On-screen Show (4:3)</PresentationFormat>
  <Paragraphs>100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3 Border movement </vt:lpstr>
      <vt:lpstr>4 Eye movement motor  </vt:lpstr>
      <vt:lpstr>5  convergence </vt:lpstr>
      <vt:lpstr>5 option B</vt:lpstr>
      <vt:lpstr> 6  Variations  </vt:lpstr>
      <vt:lpstr>EXTRA</vt:lpstr>
      <vt:lpstr> Instantaneous Velocity - Instantaneous Velocity - Traveled Distance   </vt:lpstr>
      <vt:lpstr>Fig 5 – per subject </vt:lpstr>
      <vt:lpstr>Fig 5 – per subject (until 300ms) </vt:lpstr>
      <vt:lpstr>Fig 5 – per subject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352</cp:revision>
  <dcterms:created xsi:type="dcterms:W3CDTF">2016-02-03T12:53:11Z</dcterms:created>
  <dcterms:modified xsi:type="dcterms:W3CDTF">2018-02-04T15:57:27Z</dcterms:modified>
</cp:coreProperties>
</file>