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9" r:id="rId6"/>
    <p:sldId id="256" r:id="rId7"/>
    <p:sldId id="272" r:id="rId8"/>
    <p:sldId id="274" r:id="rId9"/>
    <p:sldId id="270" r:id="rId10"/>
    <p:sldId id="262" r:id="rId11"/>
    <p:sldId id="264" r:id="rId12"/>
    <p:sldId id="273" r:id="rId13"/>
    <p:sldId id="261" r:id="rId1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8235" autoAdjust="0"/>
  </p:normalViewPr>
  <p:slideViewPr>
    <p:cSldViewPr>
      <p:cViewPr>
        <p:scale>
          <a:sx n="100" d="100"/>
          <a:sy n="100" d="100"/>
        </p:scale>
        <p:origin x="-3144" y="-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272226" y="14177"/>
            <a:ext cx="6366970" cy="122208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 rtl="1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1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isit rates </a:t>
            </a:r>
            <a:r>
              <a:rPr lang="en-US" sz="4400" dirty="0">
                <a:latin typeface="+mj-lt"/>
                <a:ea typeface="+mj-ea"/>
                <a:cs typeface="+mj-cs"/>
              </a:rPr>
              <a:t>heat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maps </a:t>
            </a:r>
            <a:endParaRPr lang="he-IL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4274" y="1094615"/>
            <a:ext cx="5195907" cy="4396250"/>
            <a:chOff x="664274" y="1094615"/>
            <a:chExt cx="5195907" cy="4396250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664274" y="1094615"/>
              <a:ext cx="5195907" cy="4148304"/>
              <a:chOff x="1460364" y="92218"/>
              <a:chExt cx="5412680" cy="432147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45"/>
              <a:stretch/>
            </p:blipFill>
            <p:spPr>
              <a:xfrm>
                <a:off x="1460364" y="502886"/>
                <a:ext cx="1371868" cy="88336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24" b="1"/>
              <a:stretch/>
            </p:blipFill>
            <p:spPr>
              <a:xfrm>
                <a:off x="1460364" y="1254973"/>
                <a:ext cx="1371868" cy="893861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83"/>
              <a:stretch/>
            </p:blipFill>
            <p:spPr>
              <a:xfrm>
                <a:off x="1460364" y="2018034"/>
                <a:ext cx="1371868" cy="87577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19"/>
              <a:stretch/>
            </p:blipFill>
            <p:spPr>
              <a:xfrm>
                <a:off x="5451741" y="486378"/>
                <a:ext cx="1421303" cy="930392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07"/>
              <a:stretch/>
            </p:blipFill>
            <p:spPr>
              <a:xfrm>
                <a:off x="5451741" y="1238465"/>
                <a:ext cx="1421303" cy="9124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327"/>
              <a:stretch/>
            </p:blipFill>
            <p:spPr>
              <a:xfrm>
                <a:off x="5451741" y="2001526"/>
                <a:ext cx="1421303" cy="902592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34" b="1"/>
              <a:stretch/>
            </p:blipFill>
            <p:spPr>
              <a:xfrm>
                <a:off x="4102297" y="486378"/>
                <a:ext cx="1446432" cy="92932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025"/>
              <a:stretch/>
            </p:blipFill>
            <p:spPr>
              <a:xfrm>
                <a:off x="4102297" y="1238465"/>
                <a:ext cx="1446432" cy="921823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12"/>
              <a:stretch/>
            </p:blipFill>
            <p:spPr>
              <a:xfrm>
                <a:off x="5451741" y="2756413"/>
                <a:ext cx="1421303" cy="901682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66"/>
              <a:stretch/>
            </p:blipFill>
            <p:spPr>
              <a:xfrm>
                <a:off x="1460364" y="2772920"/>
                <a:ext cx="1371868" cy="88314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30" b="-1"/>
              <a:stretch/>
            </p:blipFill>
            <p:spPr>
              <a:xfrm>
                <a:off x="4102297" y="2001526"/>
                <a:ext cx="1446432" cy="912015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13"/>
              <a:stretch/>
            </p:blipFill>
            <p:spPr>
              <a:xfrm>
                <a:off x="4102297" y="2756413"/>
                <a:ext cx="1446432" cy="911106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675"/>
              <a:stretch/>
            </p:blipFill>
            <p:spPr>
              <a:xfrm>
                <a:off x="4102297" y="3509756"/>
                <a:ext cx="1446432" cy="903932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263"/>
              <a:stretch/>
            </p:blipFill>
            <p:spPr>
              <a:xfrm>
                <a:off x="2752853" y="486378"/>
                <a:ext cx="1416000" cy="89990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73"/>
              <a:stretch/>
            </p:blipFill>
            <p:spPr>
              <a:xfrm>
                <a:off x="2752853" y="1238466"/>
                <a:ext cx="1416000" cy="910411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97"/>
              <a:stretch/>
            </p:blipFill>
            <p:spPr>
              <a:xfrm>
                <a:off x="2752853" y="2001526"/>
                <a:ext cx="1416000" cy="900602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13"/>
              <a:stretch/>
            </p:blipFill>
            <p:spPr>
              <a:xfrm>
                <a:off x="2752853" y="2756413"/>
                <a:ext cx="1416000" cy="91211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58"/>
              <a:stretch/>
            </p:blipFill>
            <p:spPr>
              <a:xfrm>
                <a:off x="2752853" y="3509758"/>
                <a:ext cx="1416000" cy="89251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63"/>
              <a:stretch/>
            </p:blipFill>
            <p:spPr>
              <a:xfrm>
                <a:off x="1460364" y="3526265"/>
                <a:ext cx="1371868" cy="875967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86"/>
              <a:stretch/>
            </p:blipFill>
            <p:spPr>
              <a:xfrm>
                <a:off x="5451741" y="3509756"/>
                <a:ext cx="1421303" cy="894508"/>
              </a:xfrm>
              <a:prstGeom prst="rect">
                <a:avLst/>
              </a:prstGeom>
            </p:spPr>
          </p:pic>
          <p:sp>
            <p:nvSpPr>
              <p:cNvPr id="75" name="TextBox 69"/>
              <p:cNvSpPr txBox="1"/>
              <p:nvPr/>
            </p:nvSpPr>
            <p:spPr>
              <a:xfrm>
                <a:off x="1486213" y="92218"/>
                <a:ext cx="4432822" cy="3847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A                     B                        C                      </a:t>
                </a:r>
                <a:r>
                  <a:rPr lang="en-US" sz="1800" b="1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D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315872" y="5029200"/>
              <a:ext cx="4421750" cy="461665"/>
              <a:chOff x="1315872" y="5029200"/>
              <a:chExt cx="4421750" cy="461665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13772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315872" y="5029200"/>
                <a:ext cx="442175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5</a:t>
                </a:r>
                <a:r>
                  <a:rPr lang="en-US" sz="1200" dirty="0"/>
                  <a:t>°       </a:t>
                </a:r>
                <a:r>
                  <a:rPr lang="en-US" sz="1200" dirty="0" smtClean="0"/>
                  <a:t>                           5°                                 1°                                 1°       </a:t>
                </a:r>
                <a:endParaRPr lang="he-IL" sz="1200" dirty="0"/>
              </a:p>
              <a:p>
                <a:endParaRPr lang="he-IL" sz="12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6726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680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257800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972312" y="1578254"/>
            <a:ext cx="1870895" cy="3374746"/>
            <a:chOff x="972312" y="1578254"/>
            <a:chExt cx="1870895" cy="3374746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2639922" y="3940897"/>
              <a:ext cx="14673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Isosceles Triangle 4"/>
            <p:cNvSpPr/>
            <p:nvPr/>
          </p:nvSpPr>
          <p:spPr>
            <a:xfrm>
              <a:off x="2353281" y="4438652"/>
              <a:ext cx="489926" cy="485744"/>
            </a:xfrm>
            <a:prstGeom prst="triangl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1129318" y="4467256"/>
              <a:ext cx="489926" cy="485744"/>
            </a:xfrm>
            <a:prstGeom prst="triangl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42106" y="1578254"/>
              <a:ext cx="475488" cy="475488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2552" y="3733799"/>
              <a:ext cx="486848" cy="4515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2353579" y="2286000"/>
              <a:ext cx="465821" cy="504332"/>
            </a:xfrm>
            <a:prstGeom prst="parallelogram">
              <a:avLst>
                <a:gd name="adj" fmla="val 4642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16517" y="2971800"/>
              <a:ext cx="326683" cy="5334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/>
            <p:cNvSpPr/>
            <p:nvPr/>
          </p:nvSpPr>
          <p:spPr>
            <a:xfrm>
              <a:off x="1219200" y="2286000"/>
              <a:ext cx="465821" cy="504332"/>
            </a:xfrm>
            <a:prstGeom prst="parallelogram">
              <a:avLst>
                <a:gd name="adj" fmla="val 4642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95400" y="2971800"/>
              <a:ext cx="326683" cy="5334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43000" y="3733800"/>
              <a:ext cx="486848" cy="4515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972312" y="1581912"/>
              <a:ext cx="475488" cy="475488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 3cd</a:t>
            </a:r>
            <a:br>
              <a:rPr lang="en-US" dirty="0" smtClean="0"/>
            </a:br>
            <a:r>
              <a:rPr lang="en-US" dirty="0" smtClean="0"/>
              <a:t> per subject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05014"/>
            <a:ext cx="6857997" cy="4014786"/>
          </a:xfrm>
        </p:spPr>
      </p:pic>
    </p:spTree>
    <p:extLst>
      <p:ext uri="{BB962C8B-B14F-4D97-AF65-F5344CB8AC3E}">
        <p14:creationId xmlns:p14="http://schemas.microsoft.com/office/powerpoint/2010/main" val="22864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606"/>
            <a:ext cx="6858000" cy="401478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Sup3cd</a:t>
            </a:r>
            <a:br>
              <a:rPr lang="en-US" dirty="0" smtClean="0"/>
            </a:br>
            <a:r>
              <a:rPr lang="en-US" dirty="0" smtClean="0"/>
              <a:t> per 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 4</a:t>
            </a:r>
            <a:br>
              <a:rPr lang="en-US" dirty="0" smtClean="0"/>
            </a:br>
            <a:r>
              <a:rPr lang="en-US" dirty="0" smtClean="0"/>
              <a:t>with saccades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"/>
          <a:stretch/>
        </p:blipFill>
        <p:spPr>
          <a:xfrm>
            <a:off x="0" y="2355699"/>
            <a:ext cx="6858000" cy="39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44"/>
          <a:stretch/>
        </p:blipFill>
        <p:spPr>
          <a:xfrm>
            <a:off x="0" y="5562600"/>
            <a:ext cx="4495800" cy="3558668"/>
          </a:xfrm>
          <a:prstGeom prst="rect">
            <a:avLst/>
          </a:prstGeom>
        </p:spPr>
      </p:pic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866898" y="1097386"/>
            <a:ext cx="3124200" cy="4453431"/>
            <a:chOff x="1142999" y="249743"/>
            <a:chExt cx="3299461" cy="4703257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142999" y="249743"/>
              <a:ext cx="1822038" cy="1108645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3" b="19867"/>
            <a:stretch/>
          </p:blipFill>
          <p:spPr>
            <a:xfrm>
              <a:off x="2838717" y="250998"/>
              <a:ext cx="1603743" cy="1087784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-12406" y="0"/>
            <a:ext cx="6870405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2 Border movement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200" dirty="0"/>
          </a:p>
        </p:txBody>
      </p:sp>
      <p:sp>
        <p:nvSpPr>
          <p:cNvPr id="18" name="TextBox 69"/>
          <p:cNvSpPr txBox="1"/>
          <p:nvPr/>
        </p:nvSpPr>
        <p:spPr>
          <a:xfrm>
            <a:off x="0" y="1239312"/>
            <a:ext cx="1296540" cy="67403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3765777"/>
            <a:ext cx="1462857" cy="85638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2969025"/>
            <a:ext cx="1462857" cy="85638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2172272"/>
            <a:ext cx="1462857" cy="85638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1375519"/>
            <a:ext cx="1462857" cy="856381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641312" y="1308820"/>
            <a:ext cx="1462857" cy="4043391"/>
            <a:chOff x="641312" y="1180079"/>
            <a:chExt cx="1462857" cy="4043391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4367090"/>
              <a:ext cx="1462857" cy="85638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3570338"/>
              <a:ext cx="1462857" cy="85638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2773585"/>
              <a:ext cx="1462857" cy="85638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976832"/>
              <a:ext cx="1462857" cy="856380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180079"/>
              <a:ext cx="1462857" cy="856380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4861744" y="1308820"/>
            <a:ext cx="1462855" cy="4043391"/>
            <a:chOff x="641313" y="1180079"/>
            <a:chExt cx="1462855" cy="404339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4367090"/>
              <a:ext cx="1462855" cy="85638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3570338"/>
              <a:ext cx="1462855" cy="85638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2773585"/>
              <a:ext cx="1462855" cy="856380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1976832"/>
              <a:ext cx="1462855" cy="85638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1180079"/>
              <a:ext cx="1462855" cy="85638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538668" y="5259739"/>
            <a:ext cx="377026" cy="307777"/>
            <a:chOff x="2538668" y="5130998"/>
            <a:chExt cx="377026" cy="307777"/>
          </a:xfrm>
        </p:grpSpPr>
        <p:sp>
          <p:nvSpPr>
            <p:cNvPr id="2" name="Rectangle 1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966374" y="5262716"/>
            <a:ext cx="377026" cy="307777"/>
            <a:chOff x="2538668" y="5130998"/>
            <a:chExt cx="377026" cy="307777"/>
          </a:xfrm>
        </p:grpSpPr>
        <p:sp>
          <p:nvSpPr>
            <p:cNvPr id="38" name="Rectangle 37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648200" y="6248400"/>
            <a:ext cx="2057400" cy="73866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1. maybe only big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2. maybe something with    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  drift shape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212"/>
            <a:ext cx="6858000" cy="40147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6854" y="228600"/>
            <a:ext cx="6172200" cy="1524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3 </a:t>
            </a:r>
            <a:r>
              <a:rPr lang="en-US" dirty="0"/>
              <a:t>Eye movement motor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7" name="TextBox 69"/>
          <p:cNvSpPr txBox="1"/>
          <p:nvPr/>
        </p:nvSpPr>
        <p:spPr>
          <a:xfrm>
            <a:off x="46714" y="1897082"/>
            <a:ext cx="3810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5299" y="2148840"/>
            <a:ext cx="426721" cy="179070"/>
            <a:chOff x="1765299" y="2156460"/>
            <a:chExt cx="426721" cy="179070"/>
          </a:xfrm>
        </p:grpSpPr>
        <p:sp>
          <p:nvSpPr>
            <p:cNvPr id="3" name="Left Brace 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3909" y="2148840"/>
            <a:ext cx="426721" cy="179070"/>
            <a:chOff x="1765299" y="2156460"/>
            <a:chExt cx="426721" cy="179070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0459" y="2148840"/>
            <a:ext cx="426721" cy="179070"/>
            <a:chOff x="1765299" y="2156460"/>
            <a:chExt cx="426721" cy="179070"/>
          </a:xfrm>
        </p:grpSpPr>
        <p:sp>
          <p:nvSpPr>
            <p:cNvPr id="17" name="Left Brace 16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04509" y="2148840"/>
            <a:ext cx="426721" cy="179070"/>
            <a:chOff x="1765299" y="2156460"/>
            <a:chExt cx="426721" cy="179070"/>
          </a:xfrm>
        </p:grpSpPr>
        <p:sp>
          <p:nvSpPr>
            <p:cNvPr id="21" name="Left Brace 20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Left Brace 25"/>
          <p:cNvSpPr/>
          <p:nvPr/>
        </p:nvSpPr>
        <p:spPr>
          <a:xfrm rot="5400000">
            <a:off x="4747259" y="2152650"/>
            <a:ext cx="76200" cy="2743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65" b="47322"/>
          <a:stretch/>
        </p:blipFill>
        <p:spPr>
          <a:xfrm>
            <a:off x="-5273" y="5772150"/>
            <a:ext cx="3541143" cy="211490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17368" y="7934235"/>
            <a:ext cx="27432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Longer periods?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Add the tunneled?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69"/>
          <p:cNvSpPr txBox="1"/>
          <p:nvPr/>
        </p:nvSpPr>
        <p:spPr>
          <a:xfrm>
            <a:off x="181471" y="5772150"/>
            <a:ext cx="381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                  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0" name="TextBox 69"/>
          <p:cNvSpPr txBox="1"/>
          <p:nvPr/>
        </p:nvSpPr>
        <p:spPr>
          <a:xfrm>
            <a:off x="3480127" y="5817959"/>
            <a:ext cx="381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D                  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40200" y="5715000"/>
            <a:ext cx="2965400" cy="2150870"/>
            <a:chOff x="3680459" y="5656960"/>
            <a:chExt cx="2965400" cy="215087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26" r="30607" b="46426"/>
            <a:stretch/>
          </p:blipFill>
          <p:spPr>
            <a:xfrm>
              <a:off x="5201107" y="5656960"/>
              <a:ext cx="1444752" cy="215087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6" r="71722" b="46426"/>
            <a:stretch/>
          </p:blipFill>
          <p:spPr>
            <a:xfrm>
              <a:off x="3680459" y="5656960"/>
              <a:ext cx="1582986" cy="2150870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343" y="5956816"/>
            <a:ext cx="571500" cy="15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4  Variations </a:t>
            </a:r>
            <a:r>
              <a:rPr lang="en-US" dirty="0"/>
              <a:t/>
            </a:r>
            <a:br>
              <a:rPr lang="en-US" dirty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79"/>
          <a:stretch/>
        </p:blipFill>
        <p:spPr>
          <a:xfrm>
            <a:off x="0" y="2743200"/>
            <a:ext cx="6858000" cy="196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C43-9E7E-457B-8F1D-5F56DE239726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8346" y="3574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en-US" sz="4400" dirty="0" smtClean="0"/>
              <a:t>Methods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endParaRPr kumimoji="0" lang="he-I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219200" y="2057401"/>
            <a:ext cx="3313559" cy="2341004"/>
            <a:chOff x="3220278" y="2767647"/>
            <a:chExt cx="3045718" cy="1956753"/>
          </a:xfrm>
        </p:grpSpPr>
        <p:grpSp>
          <p:nvGrpSpPr>
            <p:cNvPr id="19" name="Group 18"/>
            <p:cNvGrpSpPr/>
            <p:nvPr/>
          </p:nvGrpSpPr>
          <p:grpSpPr>
            <a:xfrm>
              <a:off x="3220278" y="2767647"/>
              <a:ext cx="3045718" cy="1956753"/>
              <a:chOff x="4755226" y="559419"/>
              <a:chExt cx="3941516" cy="2853022"/>
            </a:xfrm>
          </p:grpSpPr>
          <p:pic>
            <p:nvPicPr>
              <p:cNvPr id="28" name="Picture 27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54" r="3333"/>
              <a:stretch/>
            </p:blipFill>
            <p:spPr bwMode="auto">
              <a:xfrm>
                <a:off x="4755226" y="559419"/>
                <a:ext cx="3941516" cy="28530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6639215" y="679677"/>
                <a:ext cx="1860657" cy="8084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/>
                    <a:cs typeface="Arial"/>
                  </a:rPr>
                  <a:t>Large :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2.90°/10.80°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Small : 0.24°/0.90 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429000" y="4419600"/>
              <a:ext cx="533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81"/>
          <a:stretch/>
        </p:blipFill>
        <p:spPr>
          <a:xfrm>
            <a:off x="8614" y="2286000"/>
            <a:ext cx="6858000" cy="274686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46854" y="228600"/>
            <a:ext cx="6172200" cy="1524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 3b Borders </a:t>
            </a:r>
            <a:br>
              <a:rPr lang="en-US" dirty="0" smtClean="0"/>
            </a:b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406029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4"/>
          <a:stretch/>
        </p:blipFill>
        <p:spPr>
          <a:xfrm>
            <a:off x="-1" y="1676399"/>
            <a:ext cx="6858001" cy="299085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46854" y="228600"/>
            <a:ext cx="6172200" cy="1524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 </a:t>
            </a:r>
            <a:r>
              <a:rPr lang="en-US" dirty="0" smtClean="0"/>
              <a:t>3a+5 (3sec control)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65586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3012"/>
            <a:ext cx="6858000" cy="40147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1" r="48365"/>
          <a:stretch/>
        </p:blipFill>
        <p:spPr>
          <a:xfrm>
            <a:off x="0" y="1554438"/>
            <a:ext cx="3541143" cy="385576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46854" y="228600"/>
            <a:ext cx="6172200" cy="1524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 3cd</a:t>
            </a:r>
          </a:p>
          <a:p>
            <a:r>
              <a:rPr lang="en-US" dirty="0"/>
              <a:t>300ms+borders in tunneled</a:t>
            </a:r>
            <a:endParaRPr lang="en-US" dirty="0" smtClean="0"/>
          </a:p>
          <a:p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3382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189285</TotalTime>
  <Words>115</Words>
  <Application>Microsoft Office PowerPoint</Application>
  <PresentationFormat>On-screen Show (4:3)</PresentationFormat>
  <Paragraphs>103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2 Border movement </vt:lpstr>
      <vt:lpstr>3 Eye movement motor  </vt:lpstr>
      <vt:lpstr> 4  Variations  </vt:lpstr>
      <vt:lpstr>EXTRA</vt:lpstr>
      <vt:lpstr>PowerPoint Presentation</vt:lpstr>
      <vt:lpstr>PowerPoint Presentation</vt:lpstr>
      <vt:lpstr>PowerPoint Presentation</vt:lpstr>
      <vt:lpstr>PowerPoint Presentation</vt:lpstr>
      <vt:lpstr>Sup 3cd  per subject </vt:lpstr>
      <vt:lpstr>Sup3cd  per subject</vt:lpstr>
      <vt:lpstr>Sup 4 with saccades</vt:lpstr>
      <vt:lpstr> Instantaneous Velocity - Instantaneous Velocity - Traveled Distance   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371</cp:revision>
  <dcterms:created xsi:type="dcterms:W3CDTF">2016-02-03T12:53:11Z</dcterms:created>
  <dcterms:modified xsi:type="dcterms:W3CDTF">2018-02-08T14:57:54Z</dcterms:modified>
</cp:coreProperties>
</file>