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00" d="100"/>
          <a:sy n="100" d="100"/>
        </p:scale>
        <p:origin x="-3144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3" b="49586"/>
          <a:stretch/>
        </p:blipFill>
        <p:spPr>
          <a:xfrm>
            <a:off x="990600" y="5214972"/>
            <a:ext cx="4462272" cy="202402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2000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381000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0390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3638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36885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0132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3433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3433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4352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27329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6768514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1"/>
          <a:stretch/>
        </p:blipFill>
        <p:spPr>
          <a:xfrm>
            <a:off x="0" y="5257800"/>
            <a:ext cx="6858000" cy="27468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12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10 - convergence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6858000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185154</TotalTime>
  <Words>77</Words>
  <Application>Microsoft Office PowerPoint</Application>
  <PresentationFormat>On-screen Show (4:3)</PresentationFormat>
  <Paragraphs>89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3 Saccades and drift detection </vt:lpstr>
      <vt:lpstr>PowerPoint Presentation</vt:lpstr>
      <vt:lpstr>4 Eye movement motor  -saccadic rate and drift velocity increased  </vt:lpstr>
      <vt:lpstr> 5 Variations  -Saccadic main sequence  -Drift Velocity  </vt:lpstr>
      <vt:lpstr>6 Instantaneous Velocity - Instantaneous Velocity - Traveled Distance   </vt:lpstr>
      <vt:lpstr>Fig 10 - convergence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326</cp:revision>
  <dcterms:created xsi:type="dcterms:W3CDTF">2016-02-03T12:53:11Z</dcterms:created>
  <dcterms:modified xsi:type="dcterms:W3CDTF">2018-02-01T10:40:49Z</dcterms:modified>
</cp:coreProperties>
</file>