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9" r:id="rId5"/>
    <p:sldId id="264" r:id="rId6"/>
    <p:sldId id="260" r:id="rId7"/>
    <p:sldId id="261" r:id="rId8"/>
    <p:sldId id="263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>
      <p:cViewPr>
        <p:scale>
          <a:sx n="100" d="100"/>
          <a:sy n="100" d="100"/>
        </p:scale>
        <p:origin x="-3144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velocity based algorithm developed by Amos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Arieli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(based on previous algorithm introduced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Engbert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Kliegl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2003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improved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Bonneh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2010).</a:t>
            </a:r>
          </a:p>
          <a:p>
            <a:pPr marL="0" lvl="1"/>
            <a:r>
              <a:rPr lang="en-US" sz="2000" b="1" dirty="0" smtClean="0">
                <a:solidFill>
                  <a:srgbClr val="7030A0"/>
                </a:solidFill>
              </a:rPr>
              <a:t>saccades</a:t>
            </a:r>
            <a:r>
              <a:rPr lang="en-US" sz="2000" dirty="0" smtClean="0"/>
              <a:t> (includes all saccades):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 amp=0.16 </a:t>
            </a:r>
            <a:r>
              <a:rPr lang="en-US" sz="2000" dirty="0" err="1" smtClean="0"/>
              <a:t>deg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 velocity=8deg/sec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 peak velocity=16 </a:t>
            </a:r>
            <a:r>
              <a:rPr lang="en-US" sz="2000" dirty="0" err="1" smtClean="0"/>
              <a:t>deg</a:t>
            </a:r>
            <a:r>
              <a:rPr lang="en-US" sz="2000" dirty="0" smtClean="0"/>
              <a:t>/sec</a:t>
            </a:r>
          </a:p>
          <a:p>
            <a:pPr rtl="0"/>
            <a:r>
              <a:rPr lang="en-US" sz="2000" b="1" dirty="0" smtClean="0">
                <a:solidFill>
                  <a:srgbClr val="7030A0"/>
                </a:solidFill>
              </a:rPr>
              <a:t>drifts</a:t>
            </a:r>
            <a:r>
              <a:rPr lang="en-US" sz="2000" dirty="0" smtClean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 anything between the saccades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 min duration=30 </a:t>
            </a:r>
            <a:r>
              <a:rPr lang="en-US" sz="2000" dirty="0" err="1" smtClean="0"/>
              <a:t>msec</a:t>
            </a:r>
            <a:endParaRPr lang="he-I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1 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9922" y="3940897"/>
            <a:ext cx="14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"/>
          <a:stretch/>
        </p:blipFill>
        <p:spPr>
          <a:xfrm>
            <a:off x="0" y="5155407"/>
            <a:ext cx="6858000" cy="3988593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9" y="766241"/>
            <a:ext cx="3124200" cy="4453430"/>
            <a:chOff x="1143000" y="249744"/>
            <a:chExt cx="3299460" cy="4703256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71"/>
            <a:stretch/>
          </p:blipFill>
          <p:spPr>
            <a:xfrm>
              <a:off x="1143000" y="249744"/>
              <a:ext cx="1828800" cy="1108644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171"/>
            <a:stretch/>
          </p:blipFill>
          <p:spPr>
            <a:xfrm>
              <a:off x="2819400" y="249744"/>
              <a:ext cx="1623060" cy="110864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7560734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-914400"/>
            <a:ext cx="6870405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Saccades and drift detection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76200" y="941076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434631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637879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841126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044373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977674"/>
            <a:ext cx="1462857" cy="4043392"/>
            <a:chOff x="641312" y="1180079"/>
            <a:chExt cx="1462857" cy="4043392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1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3" y="977674"/>
            <a:ext cx="1462857" cy="4043391"/>
            <a:chOff x="641312" y="1180079"/>
            <a:chExt cx="1462857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4928593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4931570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9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 </a:t>
            </a:r>
            <a:r>
              <a:rPr lang="en-US" dirty="0"/>
              <a:t>Eye movement motor </a:t>
            </a:r>
            <a:br>
              <a:rPr lang="en-US" dirty="0"/>
            </a:br>
            <a:r>
              <a:rPr lang="en-US" sz="2200" dirty="0"/>
              <a:t>-saccadic rate and drift velocity increased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228600" y="1723072"/>
            <a:ext cx="3810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6858000" cy="35586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9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 5 </a:t>
            </a:r>
            <a:r>
              <a:rPr lang="en-US" dirty="0"/>
              <a:t>Variations </a:t>
            </a:r>
            <a:br>
              <a:rPr lang="en-US" dirty="0"/>
            </a:br>
            <a:r>
              <a:rPr lang="en-US" sz="2200" dirty="0"/>
              <a:t>-Saccadic main sequence </a:t>
            </a:r>
            <a:br>
              <a:rPr lang="en-US" sz="2200" dirty="0"/>
            </a:br>
            <a:r>
              <a:rPr lang="en-US" sz="2200" dirty="0"/>
              <a:t>-Drift Velocity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69"/>
          <p:cNvSpPr txBox="1"/>
          <p:nvPr/>
        </p:nvSpPr>
        <p:spPr>
          <a:xfrm>
            <a:off x="63500" y="2582783"/>
            <a:ext cx="381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39804"/>
            <a:ext cx="6847425" cy="40085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4"/>
          <a:stretch/>
        </p:blipFill>
        <p:spPr>
          <a:xfrm>
            <a:off x="0" y="4772025"/>
            <a:ext cx="6858000" cy="2162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177821</TotalTime>
  <Words>128</Words>
  <Application>Microsoft Office PowerPoint</Application>
  <PresentationFormat>On-screen Show (4:3)</PresentationFormat>
  <Paragraphs>94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3 Saccades and drift detection </vt:lpstr>
      <vt:lpstr>4 Eye movement motor  -saccadic rate and drift velocity increased  </vt:lpstr>
      <vt:lpstr>PowerPoint Presentation</vt:lpstr>
      <vt:lpstr> 5 Variations  -Saccadic main sequence  -Drift Velocity  </vt:lpstr>
      <vt:lpstr>6 Instantaneous Velocity - Instantaneous Velocity - Traveled Distance   </vt:lpstr>
      <vt:lpstr>borders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305</cp:revision>
  <dcterms:created xsi:type="dcterms:W3CDTF">2016-02-03T12:53:11Z</dcterms:created>
  <dcterms:modified xsi:type="dcterms:W3CDTF">2018-01-23T16:09:46Z</dcterms:modified>
</cp:coreProperties>
</file>