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9" r:id="rId6"/>
    <p:sldId id="272" r:id="rId7"/>
    <p:sldId id="270" r:id="rId8"/>
    <p:sldId id="273" r:id="rId9"/>
    <p:sldId id="277" r:id="rId10"/>
    <p:sldId id="256" r:id="rId11"/>
    <p:sldId id="274" r:id="rId12"/>
    <p:sldId id="262" r:id="rId13"/>
    <p:sldId id="264" r:id="rId14"/>
    <p:sldId id="261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50" d="100"/>
          <a:sy n="150" d="100"/>
        </p:scale>
        <p:origin x="-2064" y="15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1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</a:t>
                </a:r>
                <a:r>
                  <a:rPr lang="en-US" sz="1200" dirty="0" smtClean="0"/>
                  <a:t>   0.5°                             0.5°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-1" y="1676399"/>
            <a:ext cx="6858001" cy="2990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3a+5 (3sec control)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5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3cd</a:t>
            </a:r>
            <a:br>
              <a:rPr lang="en-US" dirty="0" smtClean="0"/>
            </a:br>
            <a:r>
              <a:rPr lang="en-US" dirty="0" smtClean="0"/>
              <a:t>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014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Sup3cd</a:t>
            </a:r>
            <a:br>
              <a:rPr lang="en-US" dirty="0" smtClean="0"/>
            </a:br>
            <a:r>
              <a:rPr lang="en-US" dirty="0" smtClean="0"/>
              <a:t> per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76" y="5739832"/>
            <a:ext cx="4600024" cy="26929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2" r="34608" b="48392"/>
          <a:stretch/>
        </p:blipFill>
        <p:spPr>
          <a:xfrm>
            <a:off x="554983" y="7127563"/>
            <a:ext cx="1908550" cy="1840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53" b="48392"/>
          <a:stretch/>
        </p:blipFill>
        <p:spPr>
          <a:xfrm>
            <a:off x="186718" y="5486400"/>
            <a:ext cx="2080784" cy="1840985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8" y="1097386"/>
            <a:ext cx="3124200" cy="4453431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 Border movement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0" y="1239312"/>
            <a:ext cx="1296540" cy="70173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765777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969025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172272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375519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308820"/>
            <a:ext cx="1462857" cy="4043391"/>
            <a:chOff x="641312" y="1180079"/>
            <a:chExt cx="1462857" cy="404339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4" y="1308820"/>
            <a:ext cx="1462855" cy="4043391"/>
            <a:chOff x="641313" y="1180079"/>
            <a:chExt cx="1462855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4367090"/>
              <a:ext cx="1462855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3570338"/>
              <a:ext cx="1462855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2773585"/>
              <a:ext cx="1462855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976832"/>
              <a:ext cx="1462855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180079"/>
              <a:ext cx="1462855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259739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262716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113054" y="8518936"/>
            <a:ext cx="2743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= New!!!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69"/>
          <p:cNvSpPr txBox="1"/>
          <p:nvPr/>
        </p:nvSpPr>
        <p:spPr>
          <a:xfrm>
            <a:off x="2464784" y="1489293"/>
            <a:ext cx="129654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3" r="29958" b="46182"/>
          <a:stretch/>
        </p:blipFill>
        <p:spPr>
          <a:xfrm>
            <a:off x="5191284" y="5867400"/>
            <a:ext cx="1361916" cy="21606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2" b="46182"/>
          <a:stretch/>
        </p:blipFill>
        <p:spPr>
          <a:xfrm>
            <a:off x="3187477" y="5867400"/>
            <a:ext cx="1983921" cy="216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1" b="45392"/>
          <a:stretch/>
        </p:blipFill>
        <p:spPr>
          <a:xfrm>
            <a:off x="0" y="5867400"/>
            <a:ext cx="3557175" cy="21923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7999" cy="3846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3 </a:t>
            </a:r>
            <a:r>
              <a:rPr lang="en-US" dirty="0"/>
              <a:t>Eye movement motor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97529" y="8059788"/>
            <a:ext cx="39040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Longer periods (maybe in sup?)</a:t>
            </a:r>
          </a:p>
        </p:txBody>
      </p:sp>
      <p:sp>
        <p:nvSpPr>
          <p:cNvPr id="29" name="TextBox 69"/>
          <p:cNvSpPr txBox="1"/>
          <p:nvPr/>
        </p:nvSpPr>
        <p:spPr>
          <a:xfrm>
            <a:off x="181471" y="5772150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3480127" y="5817959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4  Variations 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4"/>
          <a:stretch/>
        </p:blipFill>
        <p:spPr>
          <a:xfrm>
            <a:off x="0" y="3643478"/>
            <a:ext cx="6858000" cy="19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9"/>
          <a:stretch/>
        </p:blipFill>
        <p:spPr>
          <a:xfrm>
            <a:off x="-6351" y="1346200"/>
            <a:ext cx="6788151" cy="264295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3b Borders 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60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" r="48365"/>
          <a:stretch/>
        </p:blipFill>
        <p:spPr>
          <a:xfrm>
            <a:off x="0" y="1554438"/>
            <a:ext cx="3541143" cy="38557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3cd 300ms</a:t>
            </a:r>
            <a:endParaRPr lang="en-US" sz="3100" dirty="0"/>
          </a:p>
        </p:txBody>
      </p:sp>
      <p:sp>
        <p:nvSpPr>
          <p:cNvPr id="2" name="Rectangle 1"/>
          <p:cNvSpPr/>
          <p:nvPr/>
        </p:nvSpPr>
        <p:spPr>
          <a:xfrm>
            <a:off x="4813300" y="5334000"/>
            <a:ext cx="1676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5334000"/>
            <a:ext cx="15240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4</a:t>
            </a:r>
            <a:br>
              <a:rPr lang="en-US" dirty="0" smtClean="0"/>
            </a:br>
            <a:r>
              <a:rPr lang="en-US" dirty="0" smtClean="0"/>
              <a:t>with saccades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" y="2355699"/>
            <a:ext cx="6779617" cy="39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191264</TotalTime>
  <Words>111</Words>
  <Application>Microsoft Office PowerPoint</Application>
  <PresentationFormat>On-screen Show (4:3)</PresentationFormat>
  <Paragraphs>127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2 Border movement </vt:lpstr>
      <vt:lpstr>3 Eye movement motor  </vt:lpstr>
      <vt:lpstr> 4  Variations  </vt:lpstr>
      <vt:lpstr>sup</vt:lpstr>
      <vt:lpstr>PowerPoint Presentation</vt:lpstr>
      <vt:lpstr>PowerPoint Presentation</vt:lpstr>
      <vt:lpstr>Sup 4 with saccades</vt:lpstr>
      <vt:lpstr>EXTRA</vt:lpstr>
      <vt:lpstr>PowerPoint Presentation</vt:lpstr>
      <vt:lpstr>PowerPoint Presentation</vt:lpstr>
      <vt:lpstr>Sup 3cd  per subject </vt:lpstr>
      <vt:lpstr>Sup3cd  per subject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399</cp:revision>
  <dcterms:created xsi:type="dcterms:W3CDTF">2016-02-03T12:53:11Z</dcterms:created>
  <dcterms:modified xsi:type="dcterms:W3CDTF">2018-02-14T15:27:22Z</dcterms:modified>
</cp:coreProperties>
</file>