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9" r:id="rId6"/>
    <p:sldId id="272" r:id="rId7"/>
    <p:sldId id="270" r:id="rId8"/>
    <p:sldId id="273" r:id="rId9"/>
    <p:sldId id="277" r:id="rId10"/>
    <p:sldId id="256" r:id="rId11"/>
    <p:sldId id="274" r:id="rId12"/>
    <p:sldId id="262" r:id="rId13"/>
    <p:sldId id="264" r:id="rId14"/>
    <p:sldId id="261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8235" autoAdjust="0"/>
  </p:normalViewPr>
  <p:slideViewPr>
    <p:cSldViewPr>
      <p:cViewPr>
        <p:scale>
          <a:sx n="90" d="100"/>
          <a:sy n="90" d="100"/>
        </p:scale>
        <p:origin x="-3372" y="-2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1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</a:t>
                </a:r>
                <a:r>
                  <a:rPr lang="en-US" sz="1200" dirty="0" smtClean="0"/>
                  <a:t>   0.5°                             0.5°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972312" y="1578254"/>
            <a:ext cx="1870895" cy="3374746"/>
            <a:chOff x="972312" y="1578254"/>
            <a:chExt cx="1870895" cy="3374746"/>
          </a:xfrm>
        </p:grpSpPr>
        <p:sp>
          <p:nvSpPr>
            <p:cNvPr id="5" name="Isosceles Triangle 4"/>
            <p:cNvSpPr/>
            <p:nvPr/>
          </p:nvSpPr>
          <p:spPr>
            <a:xfrm>
              <a:off x="2353281" y="4438652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1129318" y="4467256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42106" y="1578254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2552" y="3733799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353579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6517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1219200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95400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3000" y="3733800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72312" y="1581912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4"/>
          <a:stretch/>
        </p:blipFill>
        <p:spPr>
          <a:xfrm>
            <a:off x="-1" y="1676399"/>
            <a:ext cx="6858001" cy="29908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3a+5 (3sec control)</a:t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558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3cd</a:t>
            </a:r>
            <a:br>
              <a:rPr lang="en-US" dirty="0" smtClean="0"/>
            </a:br>
            <a:r>
              <a:rPr lang="en-US" dirty="0" smtClean="0"/>
              <a:t> per subject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05014"/>
            <a:ext cx="6857997" cy="4014786"/>
          </a:xfrm>
        </p:spPr>
      </p:pic>
    </p:spTree>
    <p:extLst>
      <p:ext uri="{BB962C8B-B14F-4D97-AF65-F5344CB8AC3E}">
        <p14:creationId xmlns:p14="http://schemas.microsoft.com/office/powerpoint/2010/main" val="2286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Sup3cd</a:t>
            </a:r>
            <a:br>
              <a:rPr lang="en-US" dirty="0" smtClean="0"/>
            </a:br>
            <a:r>
              <a:rPr lang="en-US" dirty="0" smtClean="0"/>
              <a:t> per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1612"/>
            <a:ext cx="6858000" cy="4014788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8" y="990600"/>
            <a:ext cx="3124200" cy="4453431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2 Border movement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0" y="914400"/>
            <a:ext cx="2915694" cy="70173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                   C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658991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862239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065486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268733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1202034"/>
            <a:ext cx="1462857" cy="4043391"/>
            <a:chOff x="641312" y="1180079"/>
            <a:chExt cx="1462857" cy="4043391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4" y="1202034"/>
            <a:ext cx="1462855" cy="4043391"/>
            <a:chOff x="641313" y="1180079"/>
            <a:chExt cx="1462855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4367090"/>
              <a:ext cx="1462855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3570338"/>
              <a:ext cx="1462855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2773585"/>
              <a:ext cx="1462855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1976832"/>
              <a:ext cx="1462855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1180079"/>
              <a:ext cx="1462855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5152953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5155930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62"/>
          <a:stretch/>
        </p:blipFill>
        <p:spPr>
          <a:xfrm>
            <a:off x="0" y="5290085"/>
            <a:ext cx="6858000" cy="21775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6857999" cy="3846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3 </a:t>
            </a:r>
            <a:r>
              <a:rPr lang="en-US" dirty="0"/>
              <a:t>Eye movement motor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152400" y="1724085"/>
            <a:ext cx="3786146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                                                            D</a:t>
            </a: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4  Variations </a:t>
            </a:r>
            <a:r>
              <a:rPr lang="en-US" dirty="0"/>
              <a:t/>
            </a:r>
            <a:br>
              <a:rPr lang="en-US" dirty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94"/>
          <a:stretch/>
        </p:blipFill>
        <p:spPr>
          <a:xfrm>
            <a:off x="0" y="3643478"/>
            <a:ext cx="6858000" cy="19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89"/>
          <a:stretch/>
        </p:blipFill>
        <p:spPr>
          <a:xfrm>
            <a:off x="-6351" y="1346200"/>
            <a:ext cx="6788151" cy="264295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3b Borders </a:t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0602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3012"/>
            <a:ext cx="6858000" cy="40147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" r="48365"/>
          <a:stretch/>
        </p:blipFill>
        <p:spPr>
          <a:xfrm>
            <a:off x="0" y="1554438"/>
            <a:ext cx="3541143" cy="38557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3cd 300ms</a:t>
            </a:r>
            <a:endParaRPr lang="en-US" sz="3100" dirty="0"/>
          </a:p>
        </p:txBody>
      </p:sp>
      <p:sp>
        <p:nvSpPr>
          <p:cNvPr id="2" name="Rectangle 1"/>
          <p:cNvSpPr/>
          <p:nvPr/>
        </p:nvSpPr>
        <p:spPr>
          <a:xfrm>
            <a:off x="4813300" y="5334000"/>
            <a:ext cx="1676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5334000"/>
            <a:ext cx="15240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4</a:t>
            </a:r>
            <a:br>
              <a:rPr lang="en-US" dirty="0" smtClean="0"/>
            </a:br>
            <a:r>
              <a:rPr lang="en-US" dirty="0" smtClean="0"/>
              <a:t>with saccades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" y="2355699"/>
            <a:ext cx="6779617" cy="39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196847</TotalTime>
  <Words>98</Words>
  <Application>Microsoft Office PowerPoint</Application>
  <PresentationFormat>On-screen Show (4:3)</PresentationFormat>
  <Paragraphs>101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2 Border movement </vt:lpstr>
      <vt:lpstr>3 Eye movement motor  </vt:lpstr>
      <vt:lpstr> 4  Variations  </vt:lpstr>
      <vt:lpstr>sup</vt:lpstr>
      <vt:lpstr>PowerPoint Presentation</vt:lpstr>
      <vt:lpstr>PowerPoint Presentation</vt:lpstr>
      <vt:lpstr>Sup 4 with saccades</vt:lpstr>
      <vt:lpstr>EXTRA</vt:lpstr>
      <vt:lpstr>PowerPoint Presentation</vt:lpstr>
      <vt:lpstr>PowerPoint Presentation</vt:lpstr>
      <vt:lpstr>Sup 3cd  per subject </vt:lpstr>
      <vt:lpstr>Sup3cd  per subject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406</cp:revision>
  <dcterms:created xsi:type="dcterms:W3CDTF">2016-02-03T12:53:11Z</dcterms:created>
  <dcterms:modified xsi:type="dcterms:W3CDTF">2018-02-18T12:30:00Z</dcterms:modified>
</cp:coreProperties>
</file>