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9" r:id="rId3"/>
    <p:sldId id="258" r:id="rId4"/>
    <p:sldId id="269" r:id="rId5"/>
    <p:sldId id="272" r:id="rId6"/>
    <p:sldId id="270" r:id="rId7"/>
    <p:sldId id="273" r:id="rId8"/>
    <p:sldId id="277" r:id="rId9"/>
    <p:sldId id="256" r:id="rId10"/>
    <p:sldId id="274" r:id="rId11"/>
    <p:sldId id="262" r:id="rId12"/>
    <p:sldId id="264" r:id="rId13"/>
    <p:sldId id="261" r:id="rId14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92" autoAdjust="0"/>
    <p:restoredTop sz="98235" autoAdjust="0"/>
  </p:normalViewPr>
  <p:slideViewPr>
    <p:cSldViewPr snapToGrid="0">
      <p:cViewPr>
        <p:scale>
          <a:sx n="120" d="100"/>
          <a:sy n="120" d="100"/>
        </p:scale>
        <p:origin x="-2718" y="-7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30" y="51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12F76-4318-4CF8-BD8C-E23556223DDF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70652-4CB7-4836-84E8-8E8D49B8CF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015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C5588-A188-480D-8DDC-8BCC1A8D6458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43AF6-8AFB-4E9C-AFE2-543A1C458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6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28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43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20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0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48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076E-F3A3-4B61-BE53-9D81EC8B35D4}" type="datetime1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5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7A87-C1BD-4C27-9D78-A22AF3362E50}" type="datetime1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1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1288-6B8C-4057-B7E3-83EE6B8ED158}" type="datetime1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8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4E20-3937-43A0-AA88-CB0821998096}" type="datetime1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6083-FBBD-4A68-BE29-82398D07056F}" type="datetime1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0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0489-DF2C-4FCB-B58C-0A5420464D35}" type="datetime1">
              <a:rPr lang="en-US" smtClean="0"/>
              <a:pPr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2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1DAA-ADF8-4B50-B6CC-A3469588A2F0}" type="datetime1">
              <a:rPr lang="en-US" smtClean="0"/>
              <a:pPr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1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3028-8FCA-4A05-A284-52AF1B60E799}" type="datetime1">
              <a:rPr lang="en-US" smtClean="0"/>
              <a:pPr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4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C126-3662-4897-A0AA-0EC7A0471ADF}" type="datetime1">
              <a:rPr lang="en-US" smtClean="0"/>
              <a:pPr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2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86B2-89A0-488D-921A-EDE83EFB599D}" type="datetime1">
              <a:rPr lang="en-US" smtClean="0"/>
              <a:pPr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0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1785-F8CE-4EF2-80A9-298B98B3797B}" type="datetime1">
              <a:rPr lang="en-US" smtClean="0"/>
              <a:pPr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977E8-CD30-4483-A451-B6463A56954E}" type="datetime1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49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jpeg"/><Relationship Id="rId21" Type="http://schemas.openxmlformats.org/officeDocument/2006/relationships/image" Target="../media/image20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272226" y="14177"/>
            <a:ext cx="6366970" cy="1222088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lvl="0" algn="ctr" rtl="1">
              <a:spcBef>
                <a:spcPct val="0"/>
              </a:spcBef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</a:t>
            </a:r>
            <a:r>
              <a:rPr lang="en-US" sz="4400" noProof="0" dirty="0" smtClean="0">
                <a:latin typeface="+mj-lt"/>
                <a:ea typeface="+mj-ea"/>
                <a:cs typeface="+mj-cs"/>
              </a:rPr>
              <a:t>isit rates </a:t>
            </a:r>
            <a:r>
              <a:rPr lang="en-US" sz="4400" dirty="0">
                <a:latin typeface="+mj-lt"/>
                <a:ea typeface="+mj-ea"/>
                <a:cs typeface="+mj-cs"/>
              </a:rPr>
              <a:t>heat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maps </a:t>
            </a:r>
            <a:endParaRPr lang="he-IL" sz="4400" dirty="0">
              <a:latin typeface="+mj-lt"/>
              <a:ea typeface="+mj-ea"/>
              <a:cs typeface="+mj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64274" y="1094615"/>
            <a:ext cx="5195907" cy="4396250"/>
            <a:chOff x="664274" y="1094615"/>
            <a:chExt cx="5195907" cy="4396250"/>
          </a:xfrm>
        </p:grpSpPr>
        <p:grpSp>
          <p:nvGrpSpPr>
            <p:cNvPr id="35" name="Group 34"/>
            <p:cNvGrpSpPr>
              <a:grpSpLocks noChangeAspect="1"/>
            </p:cNvGrpSpPr>
            <p:nvPr/>
          </p:nvGrpSpPr>
          <p:grpSpPr>
            <a:xfrm>
              <a:off x="664274" y="1094615"/>
              <a:ext cx="5195907" cy="4148304"/>
              <a:chOff x="1460364" y="92218"/>
              <a:chExt cx="5412680" cy="4321470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145"/>
              <a:stretch/>
            </p:blipFill>
            <p:spPr>
              <a:xfrm>
                <a:off x="1460364" y="502886"/>
                <a:ext cx="1371868" cy="883360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124" b="1"/>
              <a:stretch/>
            </p:blipFill>
            <p:spPr>
              <a:xfrm>
                <a:off x="1460364" y="1254973"/>
                <a:ext cx="1371868" cy="893861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883"/>
              <a:stretch/>
            </p:blipFill>
            <p:spPr>
              <a:xfrm>
                <a:off x="1460364" y="2018034"/>
                <a:ext cx="1371868" cy="875770"/>
              </a:xfrm>
              <a:prstGeom prst="rect">
                <a:avLst/>
              </a:prstGeom>
            </p:spPr>
          </p:pic>
          <p:pic>
            <p:nvPicPr>
              <p:cNvPr id="42" name="Picture 41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2719"/>
              <a:stretch/>
            </p:blipFill>
            <p:spPr>
              <a:xfrm>
                <a:off x="5451741" y="486378"/>
                <a:ext cx="1421303" cy="930392"/>
              </a:xfrm>
              <a:prstGeom prst="rect">
                <a:avLst/>
              </a:prstGeom>
            </p:spPr>
          </p:pic>
          <p:pic>
            <p:nvPicPr>
              <p:cNvPr id="43" name="Picture 42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407"/>
              <a:stretch/>
            </p:blipFill>
            <p:spPr>
              <a:xfrm>
                <a:off x="5451741" y="1238465"/>
                <a:ext cx="1421303" cy="912400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327"/>
              <a:stretch/>
            </p:blipFill>
            <p:spPr>
              <a:xfrm>
                <a:off x="5451741" y="2001526"/>
                <a:ext cx="1421303" cy="902592"/>
              </a:xfrm>
              <a:prstGeom prst="rect">
                <a:avLst/>
              </a:prstGeom>
            </p:spPr>
          </p:pic>
          <p:pic>
            <p:nvPicPr>
              <p:cNvPr id="55" name="Picture 54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334" b="1"/>
              <a:stretch/>
            </p:blipFill>
            <p:spPr>
              <a:xfrm>
                <a:off x="4102297" y="486378"/>
                <a:ext cx="1446432" cy="929320"/>
              </a:xfrm>
              <a:prstGeom prst="rect">
                <a:avLst/>
              </a:prstGeom>
            </p:spPr>
          </p:pic>
          <p:pic>
            <p:nvPicPr>
              <p:cNvPr id="56" name="Picture 55"/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025"/>
              <a:stretch/>
            </p:blipFill>
            <p:spPr>
              <a:xfrm>
                <a:off x="4102297" y="1238465"/>
                <a:ext cx="1446432" cy="921823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412"/>
              <a:stretch/>
            </p:blipFill>
            <p:spPr>
              <a:xfrm>
                <a:off x="5451741" y="2756413"/>
                <a:ext cx="1421303" cy="901682"/>
              </a:xfrm>
              <a:prstGeom prst="rect">
                <a:avLst/>
              </a:prstGeom>
            </p:spPr>
          </p:pic>
          <p:pic>
            <p:nvPicPr>
              <p:cNvPr id="63" name="Picture 62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166"/>
              <a:stretch/>
            </p:blipFill>
            <p:spPr>
              <a:xfrm>
                <a:off x="1460364" y="2772920"/>
                <a:ext cx="1371868" cy="883145"/>
              </a:xfrm>
              <a:prstGeom prst="rect">
                <a:avLst/>
              </a:prstGeom>
            </p:spPr>
          </p:pic>
          <p:pic>
            <p:nvPicPr>
              <p:cNvPr id="57" name="Picture 56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930" b="-1"/>
              <a:stretch/>
            </p:blipFill>
            <p:spPr>
              <a:xfrm>
                <a:off x="4102297" y="2001526"/>
                <a:ext cx="1446432" cy="912015"/>
              </a:xfrm>
              <a:prstGeom prst="rect">
                <a:avLst/>
              </a:prstGeom>
            </p:spPr>
          </p:pic>
          <p:pic>
            <p:nvPicPr>
              <p:cNvPr id="58" name="Picture 57"/>
              <p:cNvPicPr>
                <a:picLocks noChangeAspect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013"/>
              <a:stretch/>
            </p:blipFill>
            <p:spPr>
              <a:xfrm>
                <a:off x="4102297" y="2756413"/>
                <a:ext cx="1446432" cy="911106"/>
              </a:xfrm>
              <a:prstGeom prst="rect">
                <a:avLst/>
              </a:prstGeom>
            </p:spPr>
          </p:pic>
          <p:pic>
            <p:nvPicPr>
              <p:cNvPr id="60" name="Picture 59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675"/>
              <a:stretch/>
            </p:blipFill>
            <p:spPr>
              <a:xfrm>
                <a:off x="4102297" y="3509756"/>
                <a:ext cx="1446432" cy="903932"/>
              </a:xfrm>
              <a:prstGeom prst="rect">
                <a:avLst/>
              </a:prstGeom>
            </p:spPr>
          </p:pic>
          <p:pic>
            <p:nvPicPr>
              <p:cNvPr id="76" name="Picture 75"/>
              <p:cNvPicPr>
                <a:picLocks noChangeAspect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263"/>
              <a:stretch/>
            </p:blipFill>
            <p:spPr>
              <a:xfrm>
                <a:off x="2752853" y="486378"/>
                <a:ext cx="1416000" cy="899909"/>
              </a:xfrm>
              <a:prstGeom prst="rect">
                <a:avLst/>
              </a:prstGeom>
            </p:spPr>
          </p:pic>
          <p:pic>
            <p:nvPicPr>
              <p:cNvPr id="77" name="Picture 76"/>
              <p:cNvPicPr>
                <a:picLocks noChangeAspect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73"/>
              <a:stretch/>
            </p:blipFill>
            <p:spPr>
              <a:xfrm>
                <a:off x="2752853" y="1238466"/>
                <a:ext cx="1416000" cy="910411"/>
              </a:xfrm>
              <a:prstGeom prst="rect">
                <a:avLst/>
              </a:prstGeom>
            </p:spPr>
          </p:pic>
          <p:pic>
            <p:nvPicPr>
              <p:cNvPr id="78" name="Picture 77"/>
              <p:cNvPicPr>
                <a:picLocks noChangeAspect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197"/>
              <a:stretch/>
            </p:blipFill>
            <p:spPr>
              <a:xfrm>
                <a:off x="2752853" y="2001526"/>
                <a:ext cx="1416000" cy="900602"/>
              </a:xfrm>
              <a:prstGeom prst="rect">
                <a:avLst/>
              </a:prstGeom>
            </p:spPr>
          </p:pic>
          <p:pic>
            <p:nvPicPr>
              <p:cNvPr id="80" name="Picture 79"/>
              <p:cNvPicPr>
                <a:picLocks noChangeAspect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113"/>
              <a:stretch/>
            </p:blipFill>
            <p:spPr>
              <a:xfrm>
                <a:off x="2752853" y="2756413"/>
                <a:ext cx="1416000" cy="912119"/>
              </a:xfrm>
              <a:prstGeom prst="rect">
                <a:avLst/>
              </a:prstGeom>
            </p:spPr>
          </p:pic>
          <p:pic>
            <p:nvPicPr>
              <p:cNvPr id="79" name="Picture 78"/>
              <p:cNvPicPr>
                <a:picLocks noChangeAspect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958"/>
              <a:stretch/>
            </p:blipFill>
            <p:spPr>
              <a:xfrm>
                <a:off x="2752853" y="3509758"/>
                <a:ext cx="1416000" cy="892518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863"/>
              <a:stretch/>
            </p:blipFill>
            <p:spPr>
              <a:xfrm>
                <a:off x="1460364" y="3526265"/>
                <a:ext cx="1371868" cy="875967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 rotWithShape="1"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086"/>
              <a:stretch/>
            </p:blipFill>
            <p:spPr>
              <a:xfrm>
                <a:off x="5451741" y="3509756"/>
                <a:ext cx="1421303" cy="894508"/>
              </a:xfrm>
              <a:prstGeom prst="rect">
                <a:avLst/>
              </a:prstGeom>
            </p:spPr>
          </p:pic>
          <p:sp>
            <p:nvSpPr>
              <p:cNvPr id="75" name="TextBox 69"/>
              <p:cNvSpPr txBox="1"/>
              <p:nvPr/>
            </p:nvSpPr>
            <p:spPr>
              <a:xfrm>
                <a:off x="1486213" y="92218"/>
                <a:ext cx="4432822" cy="38475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kern="1200" dirty="0" smtClean="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Arial"/>
                  </a:rPr>
                  <a:t>a                     b                        c                      d</a:t>
                </a:r>
                <a:endParaRPr lang="en-US" sz="1200" dirty="0">
                  <a:effectLst/>
                  <a:latin typeface="Times New Roman"/>
                  <a:ea typeface="Times New Roman"/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1315872" y="5029200"/>
              <a:ext cx="4421750" cy="461665"/>
              <a:chOff x="1315872" y="5029200"/>
              <a:chExt cx="4421750" cy="461665"/>
            </a:xfrm>
          </p:grpSpPr>
          <p:cxnSp>
            <p:nvCxnSpPr>
              <p:cNvPr id="86" name="Straight Connector 85"/>
              <p:cNvCxnSpPr/>
              <p:nvPr/>
            </p:nvCxnSpPr>
            <p:spPr>
              <a:xfrm>
                <a:off x="1377264" y="5078104"/>
                <a:ext cx="1467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1315872" y="5029200"/>
                <a:ext cx="4421750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5</a:t>
                </a:r>
                <a:r>
                  <a:rPr lang="en-US" sz="1200" dirty="0"/>
                  <a:t>°       </a:t>
                </a:r>
                <a:r>
                  <a:rPr lang="en-US" sz="1200" dirty="0" smtClean="0"/>
                  <a:t>                           5°                               0.5°                             0.5°       </a:t>
                </a:r>
                <a:endParaRPr lang="he-IL" sz="1200" dirty="0"/>
              </a:p>
              <a:p>
                <a:endParaRPr lang="he-IL" sz="1200" dirty="0"/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>
                <a:off x="2672664" y="5078104"/>
                <a:ext cx="1467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968064" y="5078104"/>
                <a:ext cx="1467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5257800" y="5078104"/>
                <a:ext cx="1467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972312" y="1578254"/>
            <a:ext cx="1870895" cy="3374746"/>
            <a:chOff x="972312" y="1578254"/>
            <a:chExt cx="1870895" cy="3374746"/>
          </a:xfrm>
        </p:grpSpPr>
        <p:sp>
          <p:nvSpPr>
            <p:cNvPr id="5" name="Isosceles Triangle 4"/>
            <p:cNvSpPr/>
            <p:nvPr/>
          </p:nvSpPr>
          <p:spPr>
            <a:xfrm>
              <a:off x="2353281" y="4438652"/>
              <a:ext cx="489926" cy="485744"/>
            </a:xfrm>
            <a:prstGeom prst="triangl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/>
            <p:cNvSpPr/>
            <p:nvPr/>
          </p:nvSpPr>
          <p:spPr>
            <a:xfrm>
              <a:off x="1129318" y="4467256"/>
              <a:ext cx="489926" cy="485744"/>
            </a:xfrm>
            <a:prstGeom prst="triangl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242106" y="1578254"/>
              <a:ext cx="475488" cy="475488"/>
            </a:xfrm>
            <a:prstGeom prst="ellips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32552" y="3733799"/>
              <a:ext cx="486848" cy="45159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arallelogram 7"/>
            <p:cNvSpPr/>
            <p:nvPr/>
          </p:nvSpPr>
          <p:spPr>
            <a:xfrm>
              <a:off x="2353579" y="2286000"/>
              <a:ext cx="465821" cy="504332"/>
            </a:xfrm>
            <a:prstGeom prst="parallelogram">
              <a:avLst>
                <a:gd name="adj" fmla="val 46425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416517" y="2971800"/>
              <a:ext cx="326683" cy="5334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Parallelogram 45"/>
            <p:cNvSpPr/>
            <p:nvPr/>
          </p:nvSpPr>
          <p:spPr>
            <a:xfrm>
              <a:off x="1219200" y="2286000"/>
              <a:ext cx="465821" cy="504332"/>
            </a:xfrm>
            <a:prstGeom prst="parallelogram">
              <a:avLst>
                <a:gd name="adj" fmla="val 46425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295400" y="2971800"/>
              <a:ext cx="326683" cy="5334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143000" y="3733800"/>
              <a:ext cx="486848" cy="45159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972312" y="1581912"/>
              <a:ext cx="475488" cy="475488"/>
            </a:xfrm>
            <a:prstGeom prst="ellips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531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04"/>
          <a:stretch/>
        </p:blipFill>
        <p:spPr>
          <a:xfrm>
            <a:off x="-1" y="1676399"/>
            <a:ext cx="6858001" cy="2990851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46854" y="228600"/>
            <a:ext cx="6172200" cy="1524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Sup 3a+5 (3sec control)</a:t>
            </a:r>
            <a:br>
              <a:rPr lang="en-US" dirty="0" smtClean="0"/>
            </a:b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65586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 3cd</a:t>
            </a:r>
            <a:br>
              <a:rPr lang="en-US" dirty="0" smtClean="0"/>
            </a:br>
            <a:r>
              <a:rPr lang="en-US" dirty="0" smtClean="0"/>
              <a:t> per subject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005014"/>
            <a:ext cx="6857997" cy="4014786"/>
          </a:xfrm>
        </p:spPr>
      </p:pic>
    </p:spTree>
    <p:extLst>
      <p:ext uri="{BB962C8B-B14F-4D97-AF65-F5344CB8AC3E}">
        <p14:creationId xmlns:p14="http://schemas.microsoft.com/office/powerpoint/2010/main" val="228649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4606"/>
            <a:ext cx="6858000" cy="401478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Sup3cd</a:t>
            </a:r>
            <a:br>
              <a:rPr lang="en-US" dirty="0" smtClean="0"/>
            </a:br>
            <a:r>
              <a:rPr lang="en-US" dirty="0" smtClean="0"/>
              <a:t> per subject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88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5212"/>
            <a:ext cx="6858000" cy="40147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6172200" cy="1524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Instantaneous Velocity</a:t>
            </a:r>
            <a:br>
              <a:rPr lang="en-US" dirty="0" smtClean="0"/>
            </a:br>
            <a:r>
              <a:rPr lang="en-US" sz="2200" dirty="0"/>
              <a:t>- Instantaneous Velocity</a:t>
            </a:r>
            <a:br>
              <a:rPr lang="en-US" sz="2200" dirty="0"/>
            </a:br>
            <a:r>
              <a:rPr lang="en-US" sz="2200" dirty="0"/>
              <a:t>- Traveled Distance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38"/>
          <a:stretch/>
        </p:blipFill>
        <p:spPr>
          <a:xfrm>
            <a:off x="0" y="7531983"/>
            <a:ext cx="6858000" cy="12310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75"/>
          <a:stretch/>
        </p:blipFill>
        <p:spPr>
          <a:xfrm>
            <a:off x="0" y="1578617"/>
            <a:ext cx="6858000" cy="3208803"/>
          </a:xfrm>
          <a:prstGeom prst="rect">
            <a:avLst/>
          </a:prstGeom>
        </p:spPr>
      </p:pic>
      <p:sp>
        <p:nvSpPr>
          <p:cNvPr id="10" name="TextBox 69"/>
          <p:cNvSpPr txBox="1"/>
          <p:nvPr/>
        </p:nvSpPr>
        <p:spPr>
          <a:xfrm>
            <a:off x="83862" y="1567985"/>
            <a:ext cx="381000" cy="6186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A                    </a:t>
            </a: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B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C</a:t>
            </a: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                                        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085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" y="346188"/>
            <a:ext cx="6858000" cy="401478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56810" y="7736589"/>
            <a:ext cx="1600200" cy="486833"/>
          </a:xfrm>
        </p:spPr>
        <p:txBody>
          <a:bodyPr/>
          <a:lstStyle/>
          <a:p>
            <a:fld id="{E5E9ADB1-78C8-4457-9F96-8FFEAC794828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765299" y="838795"/>
            <a:ext cx="426721" cy="179070"/>
            <a:chOff x="1765299" y="2156460"/>
            <a:chExt cx="426721" cy="179070"/>
          </a:xfrm>
        </p:grpSpPr>
        <p:sp>
          <p:nvSpPr>
            <p:cNvPr id="8" name="Left Brace 7"/>
            <p:cNvSpPr/>
            <p:nvPr/>
          </p:nvSpPr>
          <p:spPr>
            <a:xfrm rot="5400000">
              <a:off x="1864359" y="2160270"/>
              <a:ext cx="76200" cy="2743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Brace 8"/>
            <p:cNvSpPr/>
            <p:nvPr/>
          </p:nvSpPr>
          <p:spPr>
            <a:xfrm rot="5400000">
              <a:off x="209296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 rot="10800000">
            <a:off x="803909" y="1266333"/>
            <a:ext cx="426720" cy="165487"/>
            <a:chOff x="1765300" y="2036692"/>
            <a:chExt cx="426720" cy="165487"/>
          </a:xfrm>
        </p:grpSpPr>
        <p:sp>
          <p:nvSpPr>
            <p:cNvPr id="13" name="Left Brace 12"/>
            <p:cNvSpPr/>
            <p:nvPr/>
          </p:nvSpPr>
          <p:spPr>
            <a:xfrm rot="5400000">
              <a:off x="181864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Left Brace 13"/>
            <p:cNvSpPr/>
            <p:nvPr/>
          </p:nvSpPr>
          <p:spPr>
            <a:xfrm rot="5400000">
              <a:off x="2012619" y="1937632"/>
              <a:ext cx="76200" cy="2743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Brace 14"/>
            <p:cNvSpPr/>
            <p:nvPr/>
          </p:nvSpPr>
          <p:spPr>
            <a:xfrm rot="5400000">
              <a:off x="209296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80458" y="808646"/>
            <a:ext cx="426721" cy="171119"/>
            <a:chOff x="1765299" y="2164411"/>
            <a:chExt cx="426721" cy="171119"/>
          </a:xfrm>
        </p:grpSpPr>
        <p:sp>
          <p:nvSpPr>
            <p:cNvPr id="17" name="Left Brace 16"/>
            <p:cNvSpPr/>
            <p:nvPr/>
          </p:nvSpPr>
          <p:spPr>
            <a:xfrm rot="5400000">
              <a:off x="1818640" y="2111071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eft Brace 17"/>
            <p:cNvSpPr/>
            <p:nvPr/>
          </p:nvSpPr>
          <p:spPr>
            <a:xfrm rot="5400000">
              <a:off x="1864359" y="2160270"/>
              <a:ext cx="76200" cy="2743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Left Brace 18"/>
            <p:cNvSpPr/>
            <p:nvPr/>
          </p:nvSpPr>
          <p:spPr>
            <a:xfrm rot="5400000">
              <a:off x="2092960" y="2111071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604510" y="838795"/>
            <a:ext cx="426720" cy="171119"/>
            <a:chOff x="1765300" y="2156460"/>
            <a:chExt cx="426720" cy="171119"/>
          </a:xfrm>
        </p:grpSpPr>
        <p:sp>
          <p:nvSpPr>
            <p:cNvPr id="21" name="Left Brace 20"/>
            <p:cNvSpPr/>
            <p:nvPr/>
          </p:nvSpPr>
          <p:spPr>
            <a:xfrm rot="5400000">
              <a:off x="181864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eft Brace 21"/>
            <p:cNvSpPr/>
            <p:nvPr/>
          </p:nvSpPr>
          <p:spPr>
            <a:xfrm rot="5400000">
              <a:off x="1872310" y="2152319"/>
              <a:ext cx="76200" cy="2743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 Brace 22"/>
            <p:cNvSpPr/>
            <p:nvPr/>
          </p:nvSpPr>
          <p:spPr>
            <a:xfrm rot="5400000">
              <a:off x="209296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Left Brace 25"/>
          <p:cNvSpPr/>
          <p:nvPr/>
        </p:nvSpPr>
        <p:spPr>
          <a:xfrm rot="5400000">
            <a:off x="4747259" y="834654"/>
            <a:ext cx="76200" cy="2743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762"/>
          <a:stretch/>
        </p:blipFill>
        <p:spPr>
          <a:xfrm>
            <a:off x="127634" y="4241839"/>
            <a:ext cx="5965570" cy="172479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94"/>
          <a:stretch/>
        </p:blipFill>
        <p:spPr>
          <a:xfrm>
            <a:off x="-5716" y="6271432"/>
            <a:ext cx="6858000" cy="197151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97415" y="5902100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ea typeface="Times New Roman"/>
                <a:cs typeface="Arial"/>
              </a:rPr>
              <a:t>d</a:t>
            </a:r>
            <a:endParaRPr lang="en-US" dirty="0"/>
          </a:p>
        </p:txBody>
      </p:sp>
      <p:sp>
        <p:nvSpPr>
          <p:cNvPr id="28" name="TextBox 69"/>
          <p:cNvSpPr txBox="1"/>
          <p:nvPr/>
        </p:nvSpPr>
        <p:spPr>
          <a:xfrm>
            <a:off x="226580" y="450568"/>
            <a:ext cx="270835" cy="32817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a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29" name="TextBox 69"/>
          <p:cNvSpPr txBox="1"/>
          <p:nvPr/>
        </p:nvSpPr>
        <p:spPr>
          <a:xfrm>
            <a:off x="226580" y="1660243"/>
            <a:ext cx="2708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b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30" name="TextBox 69"/>
          <p:cNvSpPr txBox="1"/>
          <p:nvPr/>
        </p:nvSpPr>
        <p:spPr>
          <a:xfrm>
            <a:off x="361997" y="4241839"/>
            <a:ext cx="2708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c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8" t="51980" r="49210"/>
          <a:stretch/>
        </p:blipFill>
        <p:spPr>
          <a:xfrm>
            <a:off x="3023318" y="4431718"/>
            <a:ext cx="2506740" cy="15544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611238" y="4591023"/>
            <a:ext cx="982870" cy="102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I’m not sure it is necessary…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4888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4964112"/>
            <a:ext cx="6858000" cy="4014787"/>
            <a:chOff x="0" y="4964112"/>
            <a:chExt cx="6858000" cy="401478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964112"/>
              <a:ext cx="6858000" cy="4014787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87818" y="7150100"/>
              <a:ext cx="1707239" cy="1644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8" name="TextBox 69"/>
          <p:cNvSpPr txBox="1"/>
          <p:nvPr/>
        </p:nvSpPr>
        <p:spPr>
          <a:xfrm>
            <a:off x="421637" y="113672"/>
            <a:ext cx="3323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a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00073" y="305385"/>
            <a:ext cx="5659439" cy="4691832"/>
            <a:chOff x="600073" y="305385"/>
            <a:chExt cx="5659439" cy="4691832"/>
          </a:xfrm>
        </p:grpSpPr>
        <p:grpSp>
          <p:nvGrpSpPr>
            <p:cNvPr id="12" name="Group 11"/>
            <p:cNvGrpSpPr/>
            <p:nvPr/>
          </p:nvGrpSpPr>
          <p:grpSpPr>
            <a:xfrm>
              <a:off x="600073" y="621596"/>
              <a:ext cx="1546346" cy="4259841"/>
              <a:chOff x="600073" y="621596"/>
              <a:chExt cx="1546346" cy="4259841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073" y="3976181"/>
                <a:ext cx="1546346" cy="905256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073" y="3137534"/>
                <a:ext cx="1546343" cy="905256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073" y="2298888"/>
                <a:ext cx="1546344" cy="905256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073" y="1460242"/>
                <a:ext cx="1546344" cy="905256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073" y="621596"/>
                <a:ext cx="1546346" cy="905256"/>
              </a:xfrm>
              <a:prstGeom prst="rect">
                <a:avLst/>
              </a:prstGeom>
            </p:spPr>
          </p:pic>
        </p:grpSp>
        <p:grpSp>
          <p:nvGrpSpPr>
            <p:cNvPr id="64" name="Group 63"/>
            <p:cNvGrpSpPr>
              <a:grpSpLocks noChangeAspect="1"/>
            </p:cNvGrpSpPr>
            <p:nvPr/>
          </p:nvGrpSpPr>
          <p:grpSpPr>
            <a:xfrm>
              <a:off x="1425689" y="305385"/>
              <a:ext cx="3406721" cy="4691832"/>
              <a:chOff x="1142999" y="249743"/>
              <a:chExt cx="3299461" cy="4703257"/>
            </a:xfrm>
          </p:grpSpPr>
          <p:pic>
            <p:nvPicPr>
              <p:cNvPr id="65" name="Picture 64"/>
              <p:cNvPicPr preferRelativeResize="0"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3000" y="3581400"/>
                <a:ext cx="1828800" cy="1371600"/>
              </a:xfrm>
              <a:prstGeom prst="rect">
                <a:avLst/>
              </a:prstGeom>
            </p:spPr>
          </p:pic>
          <p:pic>
            <p:nvPicPr>
              <p:cNvPr id="66" name="Picture 65"/>
              <p:cNvPicPr preferRelativeResize="0"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8978"/>
              <a:stretch/>
            </p:blipFill>
            <p:spPr>
              <a:xfrm>
                <a:off x="1143000" y="2774913"/>
                <a:ext cx="1828800" cy="1111287"/>
              </a:xfrm>
              <a:prstGeom prst="rect">
                <a:avLst/>
              </a:prstGeom>
            </p:spPr>
          </p:pic>
          <p:pic>
            <p:nvPicPr>
              <p:cNvPr id="67" name="Picture 66"/>
              <p:cNvPicPr preferRelativeResize="0"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9043"/>
              <a:stretch/>
            </p:blipFill>
            <p:spPr>
              <a:xfrm>
                <a:off x="1143000" y="1945076"/>
                <a:ext cx="1828800" cy="1110406"/>
              </a:xfrm>
              <a:prstGeom prst="rect">
                <a:avLst/>
              </a:prstGeom>
            </p:spPr>
          </p:pic>
          <p:pic>
            <p:nvPicPr>
              <p:cNvPr id="68" name="Picture 67"/>
              <p:cNvPicPr preferRelativeResize="0"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9492"/>
              <a:stretch/>
            </p:blipFill>
            <p:spPr>
              <a:xfrm>
                <a:off x="1143000" y="1098516"/>
                <a:ext cx="1828800" cy="1104239"/>
              </a:xfrm>
              <a:prstGeom prst="rect">
                <a:avLst/>
              </a:prstGeom>
            </p:spPr>
          </p:pic>
          <p:pic>
            <p:nvPicPr>
              <p:cNvPr id="69" name="Picture 68"/>
              <p:cNvPicPr preferRelativeResize="0">
                <a:picLocks noChangeAspect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8872"/>
              <a:stretch/>
            </p:blipFill>
            <p:spPr>
              <a:xfrm>
                <a:off x="1142999" y="249743"/>
                <a:ext cx="1822038" cy="1108645"/>
              </a:xfrm>
              <a:prstGeom prst="rect">
                <a:avLst/>
              </a:prstGeom>
            </p:spPr>
          </p:pic>
          <p:pic>
            <p:nvPicPr>
              <p:cNvPr id="70" name="Picture 69"/>
              <p:cNvPicPr preferRelativeResize="0"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50"/>
              <a:stretch/>
            </p:blipFill>
            <p:spPr>
              <a:xfrm>
                <a:off x="2819400" y="3581400"/>
                <a:ext cx="1623060" cy="1371600"/>
              </a:xfrm>
              <a:prstGeom prst="rect">
                <a:avLst/>
              </a:prstGeom>
            </p:spPr>
          </p:pic>
          <p:pic>
            <p:nvPicPr>
              <p:cNvPr id="71" name="Picture 70"/>
              <p:cNvPicPr preferRelativeResize="0">
                <a:picLocks noChangeAspect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50" b="18978"/>
              <a:stretch/>
            </p:blipFill>
            <p:spPr>
              <a:xfrm>
                <a:off x="2819400" y="2774913"/>
                <a:ext cx="1623060" cy="1111287"/>
              </a:xfrm>
              <a:prstGeom prst="rect">
                <a:avLst/>
              </a:prstGeom>
            </p:spPr>
          </p:pic>
          <p:pic>
            <p:nvPicPr>
              <p:cNvPr id="72" name="Picture 71"/>
              <p:cNvPicPr preferRelativeResize="0">
                <a:picLocks noChangeAspect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50" b="19043"/>
              <a:stretch/>
            </p:blipFill>
            <p:spPr>
              <a:xfrm>
                <a:off x="2819400" y="1945076"/>
                <a:ext cx="1623060" cy="1110406"/>
              </a:xfrm>
              <a:prstGeom prst="rect">
                <a:avLst/>
              </a:prstGeom>
            </p:spPr>
          </p:pic>
          <p:pic>
            <p:nvPicPr>
              <p:cNvPr id="73" name="Picture 72"/>
              <p:cNvPicPr preferRelativeResize="0">
                <a:picLocks noChangeAspect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50" b="19492"/>
              <a:stretch/>
            </p:blipFill>
            <p:spPr>
              <a:xfrm>
                <a:off x="2819400" y="1098516"/>
                <a:ext cx="1623060" cy="1104239"/>
              </a:xfrm>
              <a:prstGeom prst="rect">
                <a:avLst/>
              </a:prstGeom>
            </p:spPr>
          </p:pic>
          <p:pic>
            <p:nvPicPr>
              <p:cNvPr id="74" name="Picture 73"/>
              <p:cNvPicPr preferRelativeResize="0">
                <a:picLocks noChangeAspect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93" b="19867"/>
              <a:stretch/>
            </p:blipFill>
            <p:spPr>
              <a:xfrm>
                <a:off x="2838717" y="250998"/>
                <a:ext cx="1603743" cy="1087784"/>
              </a:xfrm>
              <a:prstGeom prst="rect">
                <a:avLst/>
              </a:prstGeom>
            </p:spPr>
          </p:pic>
        </p:grpSp>
        <p:grpSp>
          <p:nvGrpSpPr>
            <p:cNvPr id="96" name="Group 95"/>
            <p:cNvGrpSpPr/>
            <p:nvPr/>
          </p:nvGrpSpPr>
          <p:grpSpPr>
            <a:xfrm>
              <a:off x="4718347" y="621596"/>
              <a:ext cx="1541165" cy="4259841"/>
              <a:chOff x="666062" y="1180079"/>
              <a:chExt cx="1413356" cy="4043391"/>
            </a:xfrm>
          </p:grpSpPr>
          <p:pic>
            <p:nvPicPr>
              <p:cNvPr id="97" name="Picture 96"/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062" y="4367090"/>
                <a:ext cx="1413356" cy="856380"/>
              </a:xfrm>
              <a:prstGeom prst="rect">
                <a:avLst/>
              </a:prstGeom>
            </p:spPr>
          </p:pic>
          <p:pic>
            <p:nvPicPr>
              <p:cNvPr id="98" name="Picture 97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062" y="3570338"/>
                <a:ext cx="1413356" cy="856380"/>
              </a:xfrm>
              <a:prstGeom prst="rect">
                <a:avLst/>
              </a:prstGeom>
            </p:spPr>
          </p:pic>
          <p:pic>
            <p:nvPicPr>
              <p:cNvPr id="99" name="Picture 98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062" y="2773585"/>
                <a:ext cx="1413356" cy="856380"/>
              </a:xfrm>
              <a:prstGeom prst="rect">
                <a:avLst/>
              </a:prstGeom>
            </p:spPr>
          </p:pic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062" y="1976832"/>
                <a:ext cx="1413356" cy="856380"/>
              </a:xfrm>
              <a:prstGeom prst="rect">
                <a:avLst/>
              </a:prstGeom>
            </p:spPr>
          </p:pic>
          <p:pic>
            <p:nvPicPr>
              <p:cNvPr id="101" name="Picture 100"/>
              <p:cNvPicPr>
                <a:picLocks noChangeAspect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062" y="1180079"/>
                <a:ext cx="1413356" cy="856380"/>
              </a:xfrm>
              <a:prstGeom prst="rect">
                <a:avLst/>
              </a:prstGeom>
            </p:spPr>
          </p:pic>
        </p:grpSp>
      </p:grpSp>
      <p:grpSp>
        <p:nvGrpSpPr>
          <p:cNvPr id="3" name="Group 2"/>
          <p:cNvGrpSpPr/>
          <p:nvPr/>
        </p:nvGrpSpPr>
        <p:grpSpPr>
          <a:xfrm>
            <a:off x="2137682" y="4690556"/>
            <a:ext cx="431203" cy="328425"/>
            <a:chOff x="2519844" y="5130998"/>
            <a:chExt cx="395443" cy="311737"/>
          </a:xfrm>
        </p:grpSpPr>
        <p:sp>
          <p:nvSpPr>
            <p:cNvPr id="2" name="Rectangle 1"/>
            <p:cNvSpPr/>
            <p:nvPr/>
          </p:nvSpPr>
          <p:spPr>
            <a:xfrm>
              <a:off x="2519844" y="5130998"/>
              <a:ext cx="395443" cy="3117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5° 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2590800" y="5181600"/>
              <a:ext cx="1467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694494" y="4693692"/>
            <a:ext cx="431203" cy="328425"/>
            <a:chOff x="2519844" y="5130998"/>
            <a:chExt cx="395443" cy="311737"/>
          </a:xfrm>
        </p:grpSpPr>
        <p:sp>
          <p:nvSpPr>
            <p:cNvPr id="38" name="Rectangle 37"/>
            <p:cNvSpPr/>
            <p:nvPr/>
          </p:nvSpPr>
          <p:spPr>
            <a:xfrm>
              <a:off x="2519844" y="5130998"/>
              <a:ext cx="395443" cy="3117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5° 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2590800" y="5181600"/>
              <a:ext cx="1467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69"/>
          <p:cNvSpPr txBox="1"/>
          <p:nvPr/>
        </p:nvSpPr>
        <p:spPr>
          <a:xfrm>
            <a:off x="488912" y="4900436"/>
            <a:ext cx="2708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b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46" name="TextBox 69"/>
          <p:cNvSpPr txBox="1"/>
          <p:nvPr/>
        </p:nvSpPr>
        <p:spPr>
          <a:xfrm>
            <a:off x="2496878" y="4900436"/>
            <a:ext cx="2708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c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466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657600"/>
            <a:ext cx="6172200" cy="1524000"/>
          </a:xfrm>
        </p:spPr>
        <p:txBody>
          <a:bodyPr/>
          <a:lstStyle/>
          <a:p>
            <a:r>
              <a:rPr lang="en-US" dirty="0" smtClean="0"/>
              <a:t>sup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3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89"/>
          <a:stretch/>
        </p:blipFill>
        <p:spPr>
          <a:xfrm>
            <a:off x="-6351" y="1346200"/>
            <a:ext cx="6788151" cy="264295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46854" y="228600"/>
            <a:ext cx="6172200" cy="1524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Sup 3b Borders </a:t>
            </a:r>
            <a:br>
              <a:rPr lang="en-US" dirty="0" smtClean="0"/>
            </a:b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406029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53012"/>
            <a:ext cx="6858000" cy="401478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1" r="48365"/>
          <a:stretch/>
        </p:blipFill>
        <p:spPr>
          <a:xfrm>
            <a:off x="0" y="1554438"/>
            <a:ext cx="3541143" cy="385576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46854" y="228600"/>
            <a:ext cx="6172200" cy="1524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Sup 3cd 300ms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333826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 4</a:t>
            </a:r>
            <a:br>
              <a:rPr lang="en-US" dirty="0" smtClean="0"/>
            </a:br>
            <a:r>
              <a:rPr lang="en-US" dirty="0" smtClean="0"/>
              <a:t>with saccades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1" y="2355699"/>
            <a:ext cx="6779617" cy="396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0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657600"/>
            <a:ext cx="6172200" cy="1524000"/>
          </a:xfrm>
        </p:spPr>
        <p:txBody>
          <a:bodyPr/>
          <a:lstStyle/>
          <a:p>
            <a:r>
              <a:rPr lang="en-US" dirty="0" smtClean="0"/>
              <a:t>EXTRA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3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9C43-9E7E-457B-8F1D-5F56DE239726}" type="slidenum">
              <a:rPr lang="he-IL" smtClean="0"/>
              <a:pPr/>
              <a:t>9</a:t>
            </a:fld>
            <a:endParaRPr lang="he-IL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58346" y="35747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algn="ctr" rtl="1">
              <a:spcBef>
                <a:spcPct val="0"/>
              </a:spcBef>
              <a:defRPr/>
            </a:pPr>
            <a:r>
              <a:rPr lang="en-US" sz="4400" dirty="0" smtClean="0"/>
              <a:t>Methods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 </a:t>
            </a:r>
            <a:endParaRPr kumimoji="0" lang="he-IL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1219200" y="2057401"/>
            <a:ext cx="3313559" cy="2341004"/>
            <a:chOff x="3220278" y="2767647"/>
            <a:chExt cx="3045718" cy="1956753"/>
          </a:xfrm>
        </p:grpSpPr>
        <p:grpSp>
          <p:nvGrpSpPr>
            <p:cNvPr id="19" name="Group 18"/>
            <p:cNvGrpSpPr/>
            <p:nvPr/>
          </p:nvGrpSpPr>
          <p:grpSpPr>
            <a:xfrm>
              <a:off x="3220278" y="2767647"/>
              <a:ext cx="3045718" cy="1956753"/>
              <a:chOff x="4755226" y="559419"/>
              <a:chExt cx="3941516" cy="2853022"/>
            </a:xfrm>
          </p:grpSpPr>
          <p:pic>
            <p:nvPicPr>
              <p:cNvPr id="28" name="Picture 27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354" r="3333"/>
              <a:stretch/>
            </p:blipFill>
            <p:spPr bwMode="auto">
              <a:xfrm>
                <a:off x="4755226" y="559419"/>
                <a:ext cx="3941516" cy="28530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2" name="Rectangle 21"/>
              <p:cNvSpPr/>
              <p:nvPr/>
            </p:nvSpPr>
            <p:spPr>
              <a:xfrm>
                <a:off x="6639215" y="679677"/>
                <a:ext cx="1860657" cy="808403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/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latin typeface="Calibri" pitchFamily="34" charset="0"/>
                    <a:ea typeface="Times New Roman"/>
                    <a:cs typeface="Arial"/>
                  </a:rPr>
                  <a:t>Large : 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Calibri" pitchFamily="34" charset="0"/>
                    <a:ea typeface="Times New Roman"/>
                    <a:cs typeface="Arial"/>
                  </a:rPr>
                  <a:t>2.90°/10.80°</a:t>
                </a:r>
                <a:endParaRPr lang="en-US" sz="1200" dirty="0">
                  <a:latin typeface="Calibri" pitchFamily="34" charset="0"/>
                  <a:ea typeface="Times New Roman"/>
                </a:endParaRPr>
              </a:p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Calibri" pitchFamily="34" charset="0"/>
                    <a:ea typeface="Times New Roman"/>
                    <a:cs typeface="Arial"/>
                  </a:rPr>
                  <a:t>Small : 0.24°/0.90 °</a:t>
                </a:r>
                <a:endParaRPr lang="en-US" sz="1200" dirty="0">
                  <a:latin typeface="Calibri" pitchFamily="34" charset="0"/>
                  <a:ea typeface="Times New Roman"/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3429000" y="4419600"/>
              <a:ext cx="5334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856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197728</TotalTime>
  <Words>90</Words>
  <Application>Microsoft Office PowerPoint</Application>
  <PresentationFormat>On-screen Show (4:3)</PresentationFormat>
  <Paragraphs>64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sup</vt:lpstr>
      <vt:lpstr>PowerPoint Presentation</vt:lpstr>
      <vt:lpstr>PowerPoint Presentation</vt:lpstr>
      <vt:lpstr>Sup 4 with saccades</vt:lpstr>
      <vt:lpstr>EXTRA</vt:lpstr>
      <vt:lpstr>PowerPoint Presentation</vt:lpstr>
      <vt:lpstr>PowerPoint Presentation</vt:lpstr>
      <vt:lpstr>Sup 3cd  per subject </vt:lpstr>
      <vt:lpstr>Sup3cd  per subject</vt:lpstr>
      <vt:lpstr> Instantaneous Velocity - Instantaneous Velocity - Traveled Distance   </vt:lpstr>
    </vt:vector>
  </TitlesOfParts>
  <Company>Weizmann Institute of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lirongr</dc:creator>
  <cp:lastModifiedBy>bnapp</cp:lastModifiedBy>
  <cp:revision>438</cp:revision>
  <dcterms:created xsi:type="dcterms:W3CDTF">2016-02-03T12:53:11Z</dcterms:created>
  <dcterms:modified xsi:type="dcterms:W3CDTF">2018-03-20T15:05:27Z</dcterms:modified>
</cp:coreProperties>
</file>