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9" r:id="rId3"/>
    <p:sldId id="258" r:id="rId4"/>
    <p:sldId id="269" r:id="rId5"/>
    <p:sldId id="273" r:id="rId6"/>
    <p:sldId id="277" r:id="rId7"/>
    <p:sldId id="261" r:id="rId8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87314" autoAdjust="0"/>
  </p:normalViewPr>
  <p:slideViewPr>
    <p:cSldViewPr snapToGrid="0">
      <p:cViewPr>
        <p:scale>
          <a:sx n="170" d="100"/>
          <a:sy n="170" d="100"/>
        </p:scale>
        <p:origin x="-1638" y="15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4274" y="1094615"/>
            <a:ext cx="5195907" cy="4396250"/>
            <a:chOff x="664274" y="1094615"/>
            <a:chExt cx="5195907" cy="4396250"/>
          </a:xfrm>
        </p:grpSpPr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664274" y="1094615"/>
              <a:ext cx="5195907" cy="4148304"/>
              <a:chOff x="1460364" y="92218"/>
              <a:chExt cx="5412680" cy="432147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45"/>
              <a:stretch/>
            </p:blipFill>
            <p:spPr>
              <a:xfrm>
                <a:off x="1460364" y="502886"/>
                <a:ext cx="1371868" cy="88336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124" b="1"/>
              <a:stretch/>
            </p:blipFill>
            <p:spPr>
              <a:xfrm>
                <a:off x="1460364" y="1254973"/>
                <a:ext cx="1371868" cy="893861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83"/>
              <a:stretch/>
            </p:blipFill>
            <p:spPr>
              <a:xfrm>
                <a:off x="1460364" y="2018034"/>
                <a:ext cx="1371868" cy="875770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719"/>
              <a:stretch/>
            </p:blipFill>
            <p:spPr>
              <a:xfrm>
                <a:off x="5451741" y="486378"/>
                <a:ext cx="1421303" cy="930392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07"/>
              <a:stretch/>
            </p:blipFill>
            <p:spPr>
              <a:xfrm>
                <a:off x="5451741" y="1238465"/>
                <a:ext cx="1421303" cy="912400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327"/>
              <a:stretch/>
            </p:blipFill>
            <p:spPr>
              <a:xfrm>
                <a:off x="5451741" y="2001526"/>
                <a:ext cx="1421303" cy="902592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34" b="1"/>
              <a:stretch/>
            </p:blipFill>
            <p:spPr>
              <a:xfrm>
                <a:off x="4102297" y="486378"/>
                <a:ext cx="1446432" cy="929320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025"/>
              <a:stretch/>
            </p:blipFill>
            <p:spPr>
              <a:xfrm>
                <a:off x="4102297" y="1238465"/>
                <a:ext cx="1446432" cy="921823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412"/>
              <a:stretch/>
            </p:blipFill>
            <p:spPr>
              <a:xfrm>
                <a:off x="5451741" y="2756413"/>
                <a:ext cx="1421303" cy="901682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66"/>
              <a:stretch/>
            </p:blipFill>
            <p:spPr>
              <a:xfrm>
                <a:off x="1460364" y="2772920"/>
                <a:ext cx="1371868" cy="883145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30" b="-1"/>
              <a:stretch/>
            </p:blipFill>
            <p:spPr>
              <a:xfrm>
                <a:off x="4102297" y="2001526"/>
                <a:ext cx="1446432" cy="912015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13"/>
              <a:stretch/>
            </p:blipFill>
            <p:spPr>
              <a:xfrm>
                <a:off x="4102297" y="2756413"/>
                <a:ext cx="1446432" cy="911106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675"/>
              <a:stretch/>
            </p:blipFill>
            <p:spPr>
              <a:xfrm>
                <a:off x="4102297" y="3509756"/>
                <a:ext cx="1446432" cy="903932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263"/>
              <a:stretch/>
            </p:blipFill>
            <p:spPr>
              <a:xfrm>
                <a:off x="2752853" y="486378"/>
                <a:ext cx="1416000" cy="899909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73"/>
              <a:stretch/>
            </p:blipFill>
            <p:spPr>
              <a:xfrm>
                <a:off x="2752853" y="1238466"/>
                <a:ext cx="1416000" cy="910411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197"/>
              <a:stretch/>
            </p:blipFill>
            <p:spPr>
              <a:xfrm>
                <a:off x="2752853" y="2001526"/>
                <a:ext cx="1416000" cy="900602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13"/>
              <a:stretch/>
            </p:blipFill>
            <p:spPr>
              <a:xfrm>
                <a:off x="2752853" y="2756413"/>
                <a:ext cx="1416000" cy="91211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58"/>
              <a:stretch/>
            </p:blipFill>
            <p:spPr>
              <a:xfrm>
                <a:off x="2752853" y="3509758"/>
                <a:ext cx="1416000" cy="892518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63"/>
              <a:stretch/>
            </p:blipFill>
            <p:spPr>
              <a:xfrm>
                <a:off x="1460364" y="3526265"/>
                <a:ext cx="1371868" cy="875967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86"/>
              <a:stretch/>
            </p:blipFill>
            <p:spPr>
              <a:xfrm>
                <a:off x="5451741" y="3509756"/>
                <a:ext cx="1421303" cy="894508"/>
              </a:xfrm>
              <a:prstGeom prst="rect">
                <a:avLst/>
              </a:prstGeom>
            </p:spPr>
          </p:pic>
          <p:sp>
            <p:nvSpPr>
              <p:cNvPr id="75" name="TextBox 69"/>
              <p:cNvSpPr txBox="1"/>
              <p:nvPr/>
            </p:nvSpPr>
            <p:spPr>
              <a:xfrm>
                <a:off x="1486213" y="92218"/>
                <a:ext cx="4432822" cy="38475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a                     b                        c                      d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315872" y="5029200"/>
              <a:ext cx="4421750" cy="461665"/>
              <a:chOff x="1315872" y="5029200"/>
              <a:chExt cx="4421750" cy="461665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13772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1315872" y="5029200"/>
                <a:ext cx="442175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5</a:t>
                </a:r>
                <a:r>
                  <a:rPr lang="en-US" sz="1200" dirty="0"/>
                  <a:t>°       </a:t>
                </a:r>
                <a:r>
                  <a:rPr lang="en-US" sz="1200" dirty="0" smtClean="0"/>
                  <a:t>                           5°                               0.5°                             0.5°       </a:t>
                </a:r>
                <a:endParaRPr lang="he-IL" sz="1200" dirty="0"/>
              </a:p>
              <a:p>
                <a:endParaRPr lang="he-IL" sz="1200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26726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9680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257800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972312" y="1578254"/>
            <a:ext cx="1870895" cy="3374746"/>
            <a:chOff x="972312" y="1578254"/>
            <a:chExt cx="1870895" cy="3374746"/>
          </a:xfrm>
        </p:grpSpPr>
        <p:sp>
          <p:nvSpPr>
            <p:cNvPr id="5" name="Isosceles Triangle 4"/>
            <p:cNvSpPr/>
            <p:nvPr/>
          </p:nvSpPr>
          <p:spPr>
            <a:xfrm>
              <a:off x="2353281" y="4438652"/>
              <a:ext cx="489926" cy="485744"/>
            </a:xfrm>
            <a:prstGeom prst="triangl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1129318" y="4467256"/>
              <a:ext cx="489926" cy="485744"/>
            </a:xfrm>
            <a:prstGeom prst="triangl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242106" y="1578254"/>
              <a:ext cx="475488" cy="475488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2552" y="3733799"/>
              <a:ext cx="486848" cy="45159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2353579" y="2286000"/>
              <a:ext cx="465821" cy="504332"/>
            </a:xfrm>
            <a:prstGeom prst="parallelogram">
              <a:avLst>
                <a:gd name="adj" fmla="val 46425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16517" y="2971800"/>
              <a:ext cx="326683" cy="5334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arallelogram 45"/>
            <p:cNvSpPr/>
            <p:nvPr/>
          </p:nvSpPr>
          <p:spPr>
            <a:xfrm>
              <a:off x="1219200" y="2286000"/>
              <a:ext cx="465821" cy="504332"/>
            </a:xfrm>
            <a:prstGeom prst="parallelogram">
              <a:avLst>
                <a:gd name="adj" fmla="val 46425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95400" y="2971800"/>
              <a:ext cx="326683" cy="5334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43000" y="3733800"/>
              <a:ext cx="486848" cy="45159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972312" y="1581912"/>
              <a:ext cx="475488" cy="475488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40" t="16663" r="5693" b="20905"/>
          <a:stretch/>
        </p:blipFill>
        <p:spPr>
          <a:xfrm>
            <a:off x="5861444" y="3576144"/>
            <a:ext cx="468103" cy="156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965"/>
            <a:ext cx="6858000" cy="384690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22"/>
          <a:stretch/>
        </p:blipFill>
        <p:spPr>
          <a:xfrm>
            <a:off x="0" y="4133848"/>
            <a:ext cx="6858000" cy="21349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56810" y="7736589"/>
            <a:ext cx="1600200" cy="486833"/>
          </a:xfrm>
        </p:spPr>
        <p:txBody>
          <a:bodyPr/>
          <a:lstStyle/>
          <a:p>
            <a:fld id="{E5E9ADB1-78C8-4457-9F96-8FFEAC79482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6580" y="6098705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ea typeface="Times New Roman"/>
                <a:cs typeface="Arial"/>
              </a:rPr>
              <a:t>d</a:t>
            </a:r>
            <a:endParaRPr lang="en-US" dirty="0"/>
          </a:p>
        </p:txBody>
      </p:sp>
      <p:sp>
        <p:nvSpPr>
          <p:cNvPr id="28" name="TextBox 69"/>
          <p:cNvSpPr txBox="1"/>
          <p:nvPr/>
        </p:nvSpPr>
        <p:spPr>
          <a:xfrm>
            <a:off x="226580" y="367436"/>
            <a:ext cx="270835" cy="3281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9" name="TextBox 69"/>
          <p:cNvSpPr txBox="1"/>
          <p:nvPr/>
        </p:nvSpPr>
        <p:spPr>
          <a:xfrm>
            <a:off x="226580" y="1660243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30" name="TextBox 69"/>
          <p:cNvSpPr txBox="1"/>
          <p:nvPr/>
        </p:nvSpPr>
        <p:spPr>
          <a:xfrm>
            <a:off x="226580" y="4241839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20"/>
          <a:stretch/>
        </p:blipFill>
        <p:spPr>
          <a:xfrm>
            <a:off x="-1995" y="6391274"/>
            <a:ext cx="6858000" cy="195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4900436"/>
            <a:ext cx="6858000" cy="4014788"/>
            <a:chOff x="0" y="4900436"/>
            <a:chExt cx="6858000" cy="401478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900436"/>
              <a:ext cx="6858000" cy="4014788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624329" y="7137779"/>
              <a:ext cx="1670728" cy="15558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" name="TextBox 69"/>
          <p:cNvSpPr txBox="1"/>
          <p:nvPr/>
        </p:nvSpPr>
        <p:spPr>
          <a:xfrm>
            <a:off x="421637" y="113672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0073" y="305385"/>
            <a:ext cx="5659439" cy="4691832"/>
            <a:chOff x="600073" y="305385"/>
            <a:chExt cx="5659439" cy="4691832"/>
          </a:xfrm>
        </p:grpSpPr>
        <p:grpSp>
          <p:nvGrpSpPr>
            <p:cNvPr id="12" name="Group 11"/>
            <p:cNvGrpSpPr/>
            <p:nvPr/>
          </p:nvGrpSpPr>
          <p:grpSpPr>
            <a:xfrm>
              <a:off x="600073" y="621596"/>
              <a:ext cx="1546346" cy="4259841"/>
              <a:chOff x="600073" y="621596"/>
              <a:chExt cx="1546346" cy="425984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3" y="3976181"/>
                <a:ext cx="1546346" cy="905256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3" y="3137534"/>
                <a:ext cx="1546343" cy="905256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3" y="2298888"/>
                <a:ext cx="1546344" cy="90525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3" y="1460242"/>
                <a:ext cx="1546344" cy="90525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073" y="621596"/>
                <a:ext cx="1546346" cy="905256"/>
              </a:xfrm>
              <a:prstGeom prst="rect">
                <a:avLst/>
              </a:prstGeom>
            </p:spPr>
          </p:pic>
        </p:grpSp>
        <p:grpSp>
          <p:nvGrpSpPr>
            <p:cNvPr id="64" name="Group 63"/>
            <p:cNvGrpSpPr>
              <a:grpSpLocks noChangeAspect="1"/>
            </p:cNvGrpSpPr>
            <p:nvPr/>
          </p:nvGrpSpPr>
          <p:grpSpPr>
            <a:xfrm>
              <a:off x="1425689" y="305385"/>
              <a:ext cx="3406721" cy="4691832"/>
              <a:chOff x="1142999" y="249743"/>
              <a:chExt cx="3299461" cy="4703257"/>
            </a:xfrm>
          </p:grpSpPr>
          <p:pic>
            <p:nvPicPr>
              <p:cNvPr id="65" name="Picture 64"/>
              <p:cNvPicPr preferRelativeResize="0"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3000" y="3581400"/>
                <a:ext cx="1828800" cy="1371600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 preferRelativeResize="0"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978"/>
              <a:stretch/>
            </p:blipFill>
            <p:spPr>
              <a:xfrm>
                <a:off x="1143000" y="2774913"/>
                <a:ext cx="1828800" cy="1111287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 preferRelativeResize="0"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9043"/>
              <a:stretch/>
            </p:blipFill>
            <p:spPr>
              <a:xfrm>
                <a:off x="1143000" y="1945076"/>
                <a:ext cx="1828800" cy="1110406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 preferRelativeResize="0"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9492"/>
              <a:stretch/>
            </p:blipFill>
            <p:spPr>
              <a:xfrm>
                <a:off x="1143000" y="1098516"/>
                <a:ext cx="1828800" cy="1104239"/>
              </a:xfrm>
              <a:prstGeom prst="rect">
                <a:avLst/>
              </a:prstGeom>
            </p:spPr>
          </p:pic>
          <p:pic>
            <p:nvPicPr>
              <p:cNvPr id="69" name="Picture 68"/>
              <p:cNvPicPr preferRelativeResize="0"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872"/>
              <a:stretch/>
            </p:blipFill>
            <p:spPr>
              <a:xfrm>
                <a:off x="1142999" y="249743"/>
                <a:ext cx="1822038" cy="1108645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 preferRelativeResize="0"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50"/>
              <a:stretch/>
            </p:blipFill>
            <p:spPr>
              <a:xfrm>
                <a:off x="2819400" y="3581400"/>
                <a:ext cx="1623060" cy="1371600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 preferRelativeResize="0"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50" b="18978"/>
              <a:stretch/>
            </p:blipFill>
            <p:spPr>
              <a:xfrm>
                <a:off x="2819400" y="2774913"/>
                <a:ext cx="1623060" cy="1111287"/>
              </a:xfrm>
              <a:prstGeom prst="rect">
                <a:avLst/>
              </a:prstGeom>
            </p:spPr>
          </p:pic>
          <p:pic>
            <p:nvPicPr>
              <p:cNvPr id="72" name="Picture 71"/>
              <p:cNvPicPr preferRelativeResize="0"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50" b="19043"/>
              <a:stretch/>
            </p:blipFill>
            <p:spPr>
              <a:xfrm>
                <a:off x="2819400" y="1945076"/>
                <a:ext cx="1623060" cy="1110406"/>
              </a:xfrm>
              <a:prstGeom prst="rect">
                <a:avLst/>
              </a:prstGeom>
            </p:spPr>
          </p:pic>
          <p:pic>
            <p:nvPicPr>
              <p:cNvPr id="73" name="Picture 72"/>
              <p:cNvPicPr preferRelativeResize="0"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50" b="19492"/>
              <a:stretch/>
            </p:blipFill>
            <p:spPr>
              <a:xfrm>
                <a:off x="2819400" y="1098516"/>
                <a:ext cx="1623060" cy="1104239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 preferRelativeResize="0"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93" b="19867"/>
              <a:stretch/>
            </p:blipFill>
            <p:spPr>
              <a:xfrm>
                <a:off x="2838717" y="250998"/>
                <a:ext cx="1603743" cy="1087784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4718347" y="621596"/>
              <a:ext cx="1541165" cy="4259841"/>
              <a:chOff x="666062" y="1180079"/>
              <a:chExt cx="1413356" cy="4043391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062" y="4367090"/>
                <a:ext cx="1413356" cy="856380"/>
              </a:xfrm>
              <a:prstGeom prst="rect">
                <a:avLst/>
              </a:prstGeom>
            </p:spPr>
          </p:pic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062" y="3570338"/>
                <a:ext cx="1413356" cy="856380"/>
              </a:xfrm>
              <a:prstGeom prst="rect">
                <a:avLst/>
              </a:prstGeom>
            </p:spPr>
          </p:pic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062" y="2773585"/>
                <a:ext cx="1413356" cy="856380"/>
              </a:xfrm>
              <a:prstGeom prst="rect">
                <a:avLst/>
              </a:prstGeom>
            </p:spPr>
          </p:pic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062" y="1976832"/>
                <a:ext cx="1413356" cy="856380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062" y="1180079"/>
                <a:ext cx="1413356" cy="856380"/>
              </a:xfrm>
              <a:prstGeom prst="rect">
                <a:avLst/>
              </a:prstGeom>
            </p:spPr>
          </p:pic>
        </p:grpSp>
      </p:grpSp>
      <p:grpSp>
        <p:nvGrpSpPr>
          <p:cNvPr id="3" name="Group 2"/>
          <p:cNvGrpSpPr/>
          <p:nvPr/>
        </p:nvGrpSpPr>
        <p:grpSpPr>
          <a:xfrm>
            <a:off x="2137682" y="4690556"/>
            <a:ext cx="431203" cy="328425"/>
            <a:chOff x="2519844" y="5130998"/>
            <a:chExt cx="395443" cy="311737"/>
          </a:xfrm>
        </p:grpSpPr>
        <p:sp>
          <p:nvSpPr>
            <p:cNvPr id="2" name="Rectangle 1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694494" y="4693692"/>
            <a:ext cx="431203" cy="328425"/>
            <a:chOff x="2519844" y="5130998"/>
            <a:chExt cx="395443" cy="311737"/>
          </a:xfrm>
        </p:grpSpPr>
        <p:sp>
          <p:nvSpPr>
            <p:cNvPr id="38" name="Rectangle 37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69"/>
          <p:cNvSpPr txBox="1"/>
          <p:nvPr/>
        </p:nvSpPr>
        <p:spPr>
          <a:xfrm>
            <a:off x="488912" y="4900436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46" name="TextBox 69"/>
          <p:cNvSpPr txBox="1"/>
          <p:nvPr/>
        </p:nvSpPr>
        <p:spPr>
          <a:xfrm>
            <a:off x="2496878" y="4900436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4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sup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0"/>
            <a:ext cx="6172200" cy="1524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figure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732"/>
              </p:ext>
            </p:extLst>
          </p:nvPr>
        </p:nvGraphicFramePr>
        <p:xfrm>
          <a:off x="457200" y="5514974"/>
          <a:ext cx="6045957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394"/>
                <a:gridCol w="825690"/>
                <a:gridCol w="818865"/>
                <a:gridCol w="846161"/>
                <a:gridCol w="832131"/>
                <a:gridCol w="945859"/>
                <a:gridCol w="978857"/>
              </a:tblGrid>
              <a:tr h="561975">
                <a:tc>
                  <a:txBody>
                    <a:bodyPr/>
                    <a:lstStyle/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Large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Small</a:t>
                      </a:r>
                    </a:p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  <a:p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Saccadic rate [#/sec]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2.9±0.1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3.7±0.2</a:t>
                      </a:r>
                    </a:p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2.0±0.1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3.0±0.1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[deg/sec]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4.9±0.1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5.8±0.1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4.6±0.1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5.6±0.1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6.7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 variance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6.2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5.6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06588" y="4317207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table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260"/>
            <a:ext cx="6858000" cy="346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5212"/>
            <a:ext cx="6858000" cy="4014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61722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Instantaneous Velocity</a:t>
            </a:r>
            <a:br>
              <a:rPr lang="en-US" dirty="0" smtClean="0"/>
            </a:br>
            <a:r>
              <a:rPr lang="en-US" sz="2200" dirty="0"/>
              <a:t>- Instantaneous Velocity</a:t>
            </a:r>
            <a:br>
              <a:rPr lang="en-US" sz="2200" dirty="0"/>
            </a:br>
            <a:r>
              <a:rPr lang="en-US" sz="2200" dirty="0"/>
              <a:t>- Traveled Distance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8"/>
          <a:stretch/>
        </p:blipFill>
        <p:spPr>
          <a:xfrm>
            <a:off x="0" y="7531983"/>
            <a:ext cx="6858000" cy="123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5"/>
          <a:stretch/>
        </p:blipFill>
        <p:spPr>
          <a:xfrm>
            <a:off x="0" y="1578617"/>
            <a:ext cx="6858000" cy="3208803"/>
          </a:xfrm>
          <a:prstGeom prst="rect">
            <a:avLst/>
          </a:prstGeom>
        </p:spPr>
      </p:pic>
      <p:sp>
        <p:nvSpPr>
          <p:cNvPr id="10" name="TextBox 69"/>
          <p:cNvSpPr txBox="1"/>
          <p:nvPr/>
        </p:nvSpPr>
        <p:spPr>
          <a:xfrm>
            <a:off x="83862" y="1567985"/>
            <a:ext cx="381000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08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200331</TotalTime>
  <Words>128</Words>
  <Application>Microsoft Office PowerPoint</Application>
  <PresentationFormat>On-screen Show (4:3)</PresentationFormat>
  <Paragraphs>94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sup</vt:lpstr>
      <vt:lpstr>Supplementary figure 1</vt:lpstr>
      <vt:lpstr>EXTRA</vt:lpstr>
      <vt:lpstr> Instantaneous Velocity - Instantaneous Velocity - Traveled Distance   </vt:lpstr>
    </vt:vector>
  </TitlesOfParts>
  <Company>Weizmann Institute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bnapp</cp:lastModifiedBy>
  <cp:revision>465</cp:revision>
  <dcterms:created xsi:type="dcterms:W3CDTF">2016-02-03T12:53:11Z</dcterms:created>
  <dcterms:modified xsi:type="dcterms:W3CDTF">2018-03-25T09:19:15Z</dcterms:modified>
</cp:coreProperties>
</file>