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9" r:id="rId3"/>
    <p:sldId id="258" r:id="rId4"/>
    <p:sldId id="269" r:id="rId5"/>
    <p:sldId id="273" r:id="rId6"/>
    <p:sldId id="277" r:id="rId7"/>
    <p:sldId id="261" r:id="rId8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9323" autoAdjust="0"/>
  </p:normalViewPr>
  <p:slideViewPr>
    <p:cSldViewPr snapToGrid="0">
      <p:cViewPr>
        <p:scale>
          <a:sx n="100" d="100"/>
          <a:sy n="100" d="100"/>
        </p:scale>
        <p:origin x="-3144" y="-19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" y="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64274" y="1094615"/>
            <a:ext cx="5665273" cy="4396250"/>
            <a:chOff x="664274" y="1094615"/>
            <a:chExt cx="5665273" cy="4396250"/>
          </a:xfrm>
        </p:grpSpPr>
        <p:grpSp>
          <p:nvGrpSpPr>
            <p:cNvPr id="10" name="Group 9"/>
            <p:cNvGrpSpPr/>
            <p:nvPr/>
          </p:nvGrpSpPr>
          <p:grpSpPr>
            <a:xfrm>
              <a:off x="664274" y="1094615"/>
              <a:ext cx="5665273" cy="4396250"/>
              <a:chOff x="664274" y="1094615"/>
              <a:chExt cx="5665273" cy="439625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664274" y="1094615"/>
                <a:ext cx="5195907" cy="4396250"/>
                <a:chOff x="664274" y="1094615"/>
                <a:chExt cx="5195907" cy="4396250"/>
              </a:xfrm>
            </p:grpSpPr>
            <p:grpSp>
              <p:nvGrpSpPr>
                <p:cNvPr id="35" name="Group 34"/>
                <p:cNvGrpSpPr>
                  <a:grpSpLocks noChangeAspect="1"/>
                </p:cNvGrpSpPr>
                <p:nvPr/>
              </p:nvGrpSpPr>
              <p:grpSpPr>
                <a:xfrm>
                  <a:off x="664274" y="1094615"/>
                  <a:ext cx="5195907" cy="4148304"/>
                  <a:chOff x="1460364" y="92218"/>
                  <a:chExt cx="5412680" cy="4321470"/>
                </a:xfrm>
              </p:grpSpPr>
              <p:pic>
                <p:nvPicPr>
                  <p:cNvPr id="38" name="Picture 37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45"/>
                  <a:stretch/>
                </p:blipFill>
                <p:spPr>
                  <a:xfrm>
                    <a:off x="1460364" y="502886"/>
                    <a:ext cx="1371868" cy="883360"/>
                  </a:xfrm>
                  <a:prstGeom prst="rect">
                    <a:avLst/>
                  </a:prstGeom>
                </p:spPr>
              </p:pic>
              <p:pic>
                <p:nvPicPr>
                  <p:cNvPr id="39" name="Picture 38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3124" b="1"/>
                  <a:stretch/>
                </p:blipFill>
                <p:spPr>
                  <a:xfrm>
                    <a:off x="1460364" y="1254973"/>
                    <a:ext cx="1371868" cy="893861"/>
                  </a:xfrm>
                  <a:prstGeom prst="rect">
                    <a:avLst/>
                  </a:prstGeom>
                </p:spPr>
              </p:pic>
              <p:pic>
                <p:nvPicPr>
                  <p:cNvPr id="40" name="Picture 39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883"/>
                  <a:stretch/>
                </p:blipFill>
                <p:spPr>
                  <a:xfrm>
                    <a:off x="1460364" y="2018034"/>
                    <a:ext cx="1371868" cy="875770"/>
                  </a:xfrm>
                  <a:prstGeom prst="rect">
                    <a:avLst/>
                  </a:prstGeom>
                </p:spPr>
              </p:pic>
              <p:pic>
                <p:nvPicPr>
                  <p:cNvPr id="42" name="Picture 41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2719"/>
                  <a:stretch/>
                </p:blipFill>
                <p:spPr>
                  <a:xfrm>
                    <a:off x="5451741" y="486378"/>
                    <a:ext cx="1421303" cy="930392"/>
                  </a:xfrm>
                  <a:prstGeom prst="rect">
                    <a:avLst/>
                  </a:prstGeom>
                </p:spPr>
              </p:pic>
              <p:pic>
                <p:nvPicPr>
                  <p:cNvPr id="43" name="Picture 42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407"/>
                  <a:stretch/>
                </p:blipFill>
                <p:spPr>
                  <a:xfrm>
                    <a:off x="5451741" y="1238465"/>
                    <a:ext cx="1421303" cy="912400"/>
                  </a:xfrm>
                  <a:prstGeom prst="rect">
                    <a:avLst/>
                  </a:prstGeom>
                </p:spPr>
              </p:pic>
              <p:pic>
                <p:nvPicPr>
                  <p:cNvPr id="44" name="Picture 43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327"/>
                  <a:stretch/>
                </p:blipFill>
                <p:spPr>
                  <a:xfrm>
                    <a:off x="5451741" y="2001526"/>
                    <a:ext cx="1421303" cy="902592"/>
                  </a:xfrm>
                  <a:prstGeom prst="rect">
                    <a:avLst/>
                  </a:prstGeom>
                </p:spPr>
              </p:pic>
              <p:pic>
                <p:nvPicPr>
                  <p:cNvPr id="55" name="Picture 54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334" b="1"/>
                  <a:stretch/>
                </p:blipFill>
                <p:spPr>
                  <a:xfrm>
                    <a:off x="4102297" y="486378"/>
                    <a:ext cx="1446432" cy="929320"/>
                  </a:xfrm>
                  <a:prstGeom prst="rect">
                    <a:avLst/>
                  </a:prstGeom>
                </p:spPr>
              </p:pic>
              <p:pic>
                <p:nvPicPr>
                  <p:cNvPr id="56" name="Picture 55"/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025"/>
                  <a:stretch/>
                </p:blipFill>
                <p:spPr>
                  <a:xfrm>
                    <a:off x="4102297" y="1238465"/>
                    <a:ext cx="1446432" cy="921823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/>
                  <p:cNvPicPr>
                    <a:picLocks noChangeAspect="1"/>
                  </p:cNvPicPr>
                  <p:nvPr/>
                </p:nvPicPr>
                <p:blipFill rotWithShape="1"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412"/>
                  <a:stretch/>
                </p:blipFill>
                <p:spPr>
                  <a:xfrm>
                    <a:off x="5451741" y="2756413"/>
                    <a:ext cx="1421303" cy="901682"/>
                  </a:xfrm>
                  <a:prstGeom prst="rect">
                    <a:avLst/>
                  </a:prstGeom>
                </p:spPr>
              </p:pic>
              <p:pic>
                <p:nvPicPr>
                  <p:cNvPr id="63" name="Picture 62"/>
                  <p:cNvPicPr>
                    <a:picLocks noChangeAspect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66"/>
                  <a:stretch/>
                </p:blipFill>
                <p:spPr>
                  <a:xfrm>
                    <a:off x="1460364" y="2772920"/>
                    <a:ext cx="1371868" cy="883145"/>
                  </a:xfrm>
                  <a:prstGeom prst="rect">
                    <a:avLst/>
                  </a:prstGeom>
                </p:spPr>
              </p:pic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 rotWithShape="1"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930" b="-1"/>
                  <a:stretch/>
                </p:blipFill>
                <p:spPr>
                  <a:xfrm>
                    <a:off x="4102297" y="2001526"/>
                    <a:ext cx="1446432" cy="912015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 rotWithShape="1"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013"/>
                  <a:stretch/>
                </p:blipFill>
                <p:spPr>
                  <a:xfrm>
                    <a:off x="4102297" y="2756413"/>
                    <a:ext cx="1446432" cy="911106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 rotWithShape="1"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675"/>
                  <a:stretch/>
                </p:blipFill>
                <p:spPr>
                  <a:xfrm>
                    <a:off x="4102297" y="3509756"/>
                    <a:ext cx="1446432" cy="903932"/>
                  </a:xfrm>
                  <a:prstGeom prst="rect">
                    <a:avLst/>
                  </a:prstGeom>
                </p:spPr>
              </p:pic>
              <p:pic>
                <p:nvPicPr>
                  <p:cNvPr id="76" name="Picture 75"/>
                  <p:cNvPicPr>
                    <a:picLocks noChangeAspect="1"/>
                  </p:cNvPicPr>
                  <p:nvPr/>
                </p:nvPicPr>
                <p:blipFill rotWithShape="1"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263"/>
                  <a:stretch/>
                </p:blipFill>
                <p:spPr>
                  <a:xfrm>
                    <a:off x="2752853" y="486378"/>
                    <a:ext cx="1416000" cy="899909"/>
                  </a:xfrm>
                  <a:prstGeom prst="rect">
                    <a:avLst/>
                  </a:prstGeom>
                </p:spPr>
              </p:pic>
              <p:pic>
                <p:nvPicPr>
                  <p:cNvPr id="77" name="Picture 76"/>
                  <p:cNvPicPr>
                    <a:picLocks noChangeAspect="1"/>
                  </p:cNvPicPr>
                  <p:nvPr/>
                </p:nvPicPr>
                <p:blipFill rotWithShape="1"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273"/>
                  <a:stretch/>
                </p:blipFill>
                <p:spPr>
                  <a:xfrm>
                    <a:off x="2752853" y="1238466"/>
                    <a:ext cx="1416000" cy="910411"/>
                  </a:xfrm>
                  <a:prstGeom prst="rect">
                    <a:avLst/>
                  </a:prstGeom>
                </p:spPr>
              </p:pic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 rotWithShape="1"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197"/>
                  <a:stretch/>
                </p:blipFill>
                <p:spPr>
                  <a:xfrm>
                    <a:off x="2752853" y="2001526"/>
                    <a:ext cx="1416000" cy="900602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 rotWithShape="1"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13"/>
                  <a:stretch/>
                </p:blipFill>
                <p:spPr>
                  <a:xfrm>
                    <a:off x="2752853" y="2756413"/>
                    <a:ext cx="1416000" cy="912119"/>
                  </a:xfrm>
                  <a:prstGeom prst="rect">
                    <a:avLst/>
                  </a:prstGeom>
                </p:spPr>
              </p:pic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 rotWithShape="1"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958"/>
                  <a:stretch/>
                </p:blipFill>
                <p:spPr>
                  <a:xfrm>
                    <a:off x="2752853" y="3509758"/>
                    <a:ext cx="1416000" cy="892518"/>
                  </a:xfrm>
                  <a:prstGeom prst="rect">
                    <a:avLst/>
                  </a:prstGeom>
                </p:spPr>
              </p:pic>
              <p:pic>
                <p:nvPicPr>
                  <p:cNvPr id="41" name="Picture 40"/>
                  <p:cNvPicPr>
                    <a:picLocks noChangeAspect="1"/>
                  </p:cNvPicPr>
                  <p:nvPr/>
                </p:nvPicPr>
                <p:blipFill rotWithShape="1"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863"/>
                  <a:stretch/>
                </p:blipFill>
                <p:spPr>
                  <a:xfrm>
                    <a:off x="1460364" y="3526265"/>
                    <a:ext cx="1371868" cy="875967"/>
                  </a:xfrm>
                  <a:prstGeom prst="rect">
                    <a:avLst/>
                  </a:prstGeom>
                </p:spPr>
              </p:pic>
              <p:pic>
                <p:nvPicPr>
                  <p:cNvPr id="51" name="Picture 50"/>
                  <p:cNvPicPr>
                    <a:picLocks noChangeAspect="1"/>
                  </p:cNvPicPr>
                  <p:nvPr/>
                </p:nvPicPr>
                <p:blipFill rotWithShape="1"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086"/>
                  <a:stretch/>
                </p:blipFill>
                <p:spPr>
                  <a:xfrm>
                    <a:off x="5451741" y="3509756"/>
                    <a:ext cx="1421303" cy="894508"/>
                  </a:xfrm>
                  <a:prstGeom prst="rect">
                    <a:avLst/>
                  </a:prstGeom>
                </p:spPr>
              </p:pic>
              <p:sp>
                <p:nvSpPr>
                  <p:cNvPr id="75" name="TextBox 69"/>
                  <p:cNvSpPr txBox="1"/>
                  <p:nvPr/>
                </p:nvSpPr>
                <p:spPr>
                  <a:xfrm>
                    <a:off x="1486213" y="92218"/>
                    <a:ext cx="4432822" cy="38475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Arial"/>
                      </a:rPr>
                      <a:t>a                     b                        c                      d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</p:grpSp>
            <p:grpSp>
              <p:nvGrpSpPr>
                <p:cNvPr id="2" name="Group 1"/>
                <p:cNvGrpSpPr/>
                <p:nvPr/>
              </p:nvGrpSpPr>
              <p:grpSpPr>
                <a:xfrm>
                  <a:off x="1315872" y="5029200"/>
                  <a:ext cx="4421750" cy="461665"/>
                  <a:chOff x="1315872" y="5029200"/>
                  <a:chExt cx="4421750" cy="461665"/>
                </a:xfrm>
              </p:grpSpPr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13772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315872" y="5029200"/>
                    <a:ext cx="44217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200" dirty="0" smtClean="0"/>
                      <a:t>5</a:t>
                    </a:r>
                    <a:r>
                      <a:rPr lang="en-US" sz="1200" dirty="0"/>
                      <a:t>°       </a:t>
                    </a:r>
                    <a:r>
                      <a:rPr lang="en-US" sz="1200" dirty="0" smtClean="0"/>
                      <a:t>                           5°                               0.5°                             0.5°       </a:t>
                    </a:r>
                    <a:endParaRPr lang="he-IL" sz="1200" dirty="0"/>
                  </a:p>
                  <a:p>
                    <a:endParaRPr lang="he-IL" sz="1200" dirty="0"/>
                  </a:p>
                </p:txBody>
              </p: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26726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39680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5257800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340" t="16663" r="5693" b="20905"/>
              <a:stretch/>
            </p:blipFill>
            <p:spPr>
              <a:xfrm>
                <a:off x="5861444" y="3576144"/>
                <a:ext cx="468103" cy="1569197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972312" y="1578254"/>
              <a:ext cx="1870895" cy="3374746"/>
              <a:chOff x="972312" y="1578254"/>
              <a:chExt cx="1870895" cy="3374746"/>
            </a:xfrm>
          </p:grpSpPr>
          <p:sp>
            <p:nvSpPr>
              <p:cNvPr id="5" name="Isosceles Triangle 4"/>
              <p:cNvSpPr/>
              <p:nvPr/>
            </p:nvSpPr>
            <p:spPr>
              <a:xfrm>
                <a:off x="2353281" y="4438652"/>
                <a:ext cx="489926" cy="485744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>
                <a:off x="1129318" y="4467256"/>
                <a:ext cx="489926" cy="485744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242106" y="1578254"/>
                <a:ext cx="475488" cy="47548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332552" y="3733799"/>
                <a:ext cx="486848" cy="4515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Parallelogram 7"/>
              <p:cNvSpPr/>
              <p:nvPr/>
            </p:nvSpPr>
            <p:spPr>
              <a:xfrm>
                <a:off x="2353579" y="2286000"/>
                <a:ext cx="465821" cy="504332"/>
              </a:xfrm>
              <a:prstGeom prst="parallelogram">
                <a:avLst>
                  <a:gd name="adj" fmla="val 46425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416517" y="2971800"/>
                <a:ext cx="326683" cy="533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arallelogram 45"/>
              <p:cNvSpPr/>
              <p:nvPr/>
            </p:nvSpPr>
            <p:spPr>
              <a:xfrm>
                <a:off x="1219200" y="2286000"/>
                <a:ext cx="465821" cy="504332"/>
              </a:xfrm>
              <a:prstGeom prst="parallelogram">
                <a:avLst>
                  <a:gd name="adj" fmla="val 46425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295400" y="2971800"/>
                <a:ext cx="326683" cy="533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143000" y="3733800"/>
                <a:ext cx="486848" cy="4515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972312" y="1581912"/>
                <a:ext cx="475488" cy="47548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734432" y="522902"/>
            <a:ext cx="3925499" cy="626576"/>
            <a:chOff x="734432" y="522902"/>
            <a:chExt cx="3925499" cy="626576"/>
          </a:xfrm>
        </p:grpSpPr>
        <p:sp>
          <p:nvSpPr>
            <p:cNvPr id="11" name="Rectangle 10"/>
            <p:cNvSpPr/>
            <p:nvPr/>
          </p:nvSpPr>
          <p:spPr>
            <a:xfrm>
              <a:off x="734432" y="522902"/>
              <a:ext cx="1150961" cy="6265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319171" y="522902"/>
              <a:ext cx="1150961" cy="6265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072168" y="598446"/>
              <a:ext cx="475488" cy="4754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871791" y="813330"/>
              <a:ext cx="45720" cy="457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97327" y="795042"/>
              <a:ext cx="128016" cy="822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41643" y="831618"/>
              <a:ext cx="18288" cy="91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5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4124908"/>
            <a:ext cx="6859990" cy="4235735"/>
            <a:chOff x="0" y="4124908"/>
            <a:chExt cx="6859990" cy="42357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237"/>
            <a:stretch/>
          </p:blipFill>
          <p:spPr>
            <a:xfrm>
              <a:off x="1990" y="4124908"/>
              <a:ext cx="6858000" cy="215846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76"/>
            <a:stretch/>
          </p:blipFill>
          <p:spPr>
            <a:xfrm>
              <a:off x="0" y="6392420"/>
              <a:ext cx="6858000" cy="196822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16200000">
              <a:off x="-455759" y="7072563"/>
              <a:ext cx="160916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Mean drift speed per pause </a:t>
              </a:r>
            </a:p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7" y="609870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ea typeface="Times New Roman"/>
                  <a:cs typeface="Arial"/>
                </a:rPr>
                <a:t>d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1858" y="8090613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Pause duration [sec]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8933" y="6068275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Time from pause onset [ms]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-404119" y="5023097"/>
              <a:ext cx="152979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Drift instantaneous speed </a:t>
              </a:r>
            </a:p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69"/>
            <p:cNvSpPr txBox="1"/>
            <p:nvPr/>
          </p:nvSpPr>
          <p:spPr>
            <a:xfrm>
              <a:off x="817" y="4241839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c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56810" y="7736589"/>
            <a:ext cx="1600200" cy="486833"/>
          </a:xfrm>
        </p:spPr>
        <p:txBody>
          <a:bodyPr/>
          <a:lstStyle/>
          <a:p>
            <a:fld id="{E5E9ADB1-78C8-4457-9F96-8FFEAC79482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9958" y="2775050"/>
            <a:ext cx="5685183" cy="13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17" y="219386"/>
            <a:ext cx="6859173" cy="4022453"/>
            <a:chOff x="817" y="219386"/>
            <a:chExt cx="6859173" cy="40224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0" y="227051"/>
              <a:ext cx="6858000" cy="401478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-645697" y="2731213"/>
              <a:ext cx="197484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raction of pauses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251340" y="897675"/>
              <a:ext cx="12623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Saccadic rate [#/sec]</a:t>
              </a:r>
            </a:p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69"/>
            <p:cNvSpPr txBox="1"/>
            <p:nvPr/>
          </p:nvSpPr>
          <p:spPr>
            <a:xfrm>
              <a:off x="817" y="219386"/>
              <a:ext cx="270835" cy="32817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a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Box 69"/>
            <p:cNvSpPr txBox="1"/>
            <p:nvPr/>
          </p:nvSpPr>
          <p:spPr>
            <a:xfrm>
              <a:off x="817" y="1588681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b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9958" y="3982163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Mean drift speed per pause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21637" y="113672"/>
            <a:ext cx="6055811" cy="4908445"/>
            <a:chOff x="421637" y="113672"/>
            <a:chExt cx="6055811" cy="4908445"/>
          </a:xfrm>
        </p:grpSpPr>
        <p:grpSp>
          <p:nvGrpSpPr>
            <p:cNvPr id="77" name="Group 76"/>
            <p:cNvGrpSpPr/>
            <p:nvPr/>
          </p:nvGrpSpPr>
          <p:grpSpPr>
            <a:xfrm>
              <a:off x="701006" y="510078"/>
              <a:ext cx="1718162" cy="4334550"/>
              <a:chOff x="6661240" y="371540"/>
              <a:chExt cx="1718162" cy="4334550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1241" y="371540"/>
                <a:ext cx="1718160" cy="100583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1241" y="1203718"/>
                <a:ext cx="1718160" cy="1005840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1241" y="2033650"/>
                <a:ext cx="1718160" cy="1005840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1240" y="2857390"/>
                <a:ext cx="1718162" cy="1005840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1241" y="3688445"/>
                <a:ext cx="1718160" cy="1005840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1241" y="2035896"/>
                <a:ext cx="1718160" cy="1005839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1241" y="2868074"/>
                <a:ext cx="1718160" cy="1005840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1241" y="3700251"/>
                <a:ext cx="1718160" cy="1005839"/>
              </a:xfrm>
              <a:prstGeom prst="rect">
                <a:avLst/>
              </a:prstGeom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4759286" y="510078"/>
              <a:ext cx="1718162" cy="4334551"/>
              <a:chOff x="6661240" y="371540"/>
              <a:chExt cx="1718162" cy="4334551"/>
            </a:xfrm>
          </p:grpSpPr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1241" y="371540"/>
                <a:ext cx="1718160" cy="1005840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1240" y="1203718"/>
                <a:ext cx="1718162" cy="1005840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1241" y="2033650"/>
                <a:ext cx="1718160" cy="1005840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1240" y="2857390"/>
                <a:ext cx="1718162" cy="1005840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1241" y="3688445"/>
                <a:ext cx="1718160" cy="1005840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1241" y="2035896"/>
                <a:ext cx="1718160" cy="1005840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1240" y="2868074"/>
                <a:ext cx="1718162" cy="1005840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1241" y="3700251"/>
                <a:ext cx="1718160" cy="1005840"/>
              </a:xfrm>
              <a:prstGeom prst="rect">
                <a:avLst/>
              </a:prstGeom>
            </p:spPr>
          </p:pic>
        </p:grpSp>
        <p:sp>
          <p:nvSpPr>
            <p:cNvPr id="18" name="TextBox 69"/>
            <p:cNvSpPr txBox="1"/>
            <p:nvPr/>
          </p:nvSpPr>
          <p:spPr>
            <a:xfrm>
              <a:off x="421637" y="113672"/>
              <a:ext cx="33236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</a:rPr>
                <a:t>a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grpSp>
          <p:nvGrpSpPr>
            <p:cNvPr id="64" name="Group 63"/>
            <p:cNvGrpSpPr>
              <a:grpSpLocks noChangeAspect="1"/>
            </p:cNvGrpSpPr>
            <p:nvPr/>
          </p:nvGrpSpPr>
          <p:grpSpPr>
            <a:xfrm>
              <a:off x="1459693" y="330285"/>
              <a:ext cx="3406721" cy="4691832"/>
              <a:chOff x="1142999" y="249743"/>
              <a:chExt cx="3299461" cy="4703257"/>
            </a:xfrm>
          </p:grpSpPr>
          <p:pic>
            <p:nvPicPr>
              <p:cNvPr id="65" name="Picture 64"/>
              <p:cNvPicPr preferRelativeResize="0"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3000" y="3581400"/>
                <a:ext cx="1828800" cy="1371600"/>
              </a:xfrm>
              <a:prstGeom prst="rect">
                <a:avLst/>
              </a:prstGeom>
            </p:spPr>
          </p:pic>
          <p:pic>
            <p:nvPicPr>
              <p:cNvPr id="66" name="Picture 65"/>
              <p:cNvPicPr preferRelativeResize="0"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978"/>
              <a:stretch/>
            </p:blipFill>
            <p:spPr>
              <a:xfrm>
                <a:off x="1143000" y="2774913"/>
                <a:ext cx="1828800" cy="1111287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 preferRelativeResize="0"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9043"/>
              <a:stretch/>
            </p:blipFill>
            <p:spPr>
              <a:xfrm>
                <a:off x="1143000" y="1945076"/>
                <a:ext cx="1828800" cy="1110406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 preferRelativeResize="0"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9492"/>
              <a:stretch/>
            </p:blipFill>
            <p:spPr>
              <a:xfrm>
                <a:off x="1143000" y="1098516"/>
                <a:ext cx="1828800" cy="1104239"/>
              </a:xfrm>
              <a:prstGeom prst="rect">
                <a:avLst/>
              </a:prstGeom>
            </p:spPr>
          </p:pic>
          <p:pic>
            <p:nvPicPr>
              <p:cNvPr id="69" name="Picture 68"/>
              <p:cNvPicPr preferRelativeResize="0"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872"/>
              <a:stretch/>
            </p:blipFill>
            <p:spPr>
              <a:xfrm>
                <a:off x="1142999" y="249743"/>
                <a:ext cx="1822038" cy="1108645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 preferRelativeResize="0"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50"/>
              <a:stretch/>
            </p:blipFill>
            <p:spPr>
              <a:xfrm>
                <a:off x="2819400" y="3581400"/>
                <a:ext cx="1623060" cy="1371600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 preferRelativeResize="0"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50" b="18978"/>
              <a:stretch/>
            </p:blipFill>
            <p:spPr>
              <a:xfrm>
                <a:off x="2819400" y="2774913"/>
                <a:ext cx="1623060" cy="1111287"/>
              </a:xfrm>
              <a:prstGeom prst="rect">
                <a:avLst/>
              </a:prstGeom>
            </p:spPr>
          </p:pic>
          <p:pic>
            <p:nvPicPr>
              <p:cNvPr id="72" name="Picture 71"/>
              <p:cNvPicPr preferRelativeResize="0"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50" b="19043"/>
              <a:stretch/>
            </p:blipFill>
            <p:spPr>
              <a:xfrm>
                <a:off x="2819400" y="1945076"/>
                <a:ext cx="1623060" cy="1110406"/>
              </a:xfrm>
              <a:prstGeom prst="rect">
                <a:avLst/>
              </a:prstGeom>
            </p:spPr>
          </p:pic>
          <p:pic>
            <p:nvPicPr>
              <p:cNvPr id="73" name="Picture 72"/>
              <p:cNvPicPr preferRelativeResize="0">
                <a:picLocks noChangeAspect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50" b="19492"/>
              <a:stretch/>
            </p:blipFill>
            <p:spPr>
              <a:xfrm>
                <a:off x="2819400" y="1098516"/>
                <a:ext cx="1623060" cy="1104239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 preferRelativeResize="0">
                <a:picLocks noChangeAspect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93" b="19867"/>
              <a:stretch/>
            </p:blipFill>
            <p:spPr>
              <a:xfrm>
                <a:off x="2838717" y="250998"/>
                <a:ext cx="1603743" cy="1087784"/>
              </a:xfrm>
              <a:prstGeom prst="rect">
                <a:avLst/>
              </a:prstGeom>
            </p:spPr>
          </p:pic>
        </p:grpSp>
      </p:grpSp>
      <p:grpSp>
        <p:nvGrpSpPr>
          <p:cNvPr id="3" name="Group 2"/>
          <p:cNvGrpSpPr/>
          <p:nvPr/>
        </p:nvGrpSpPr>
        <p:grpSpPr>
          <a:xfrm>
            <a:off x="2137682" y="4690556"/>
            <a:ext cx="431203" cy="328425"/>
            <a:chOff x="2519844" y="5130998"/>
            <a:chExt cx="395443" cy="311737"/>
          </a:xfrm>
        </p:grpSpPr>
        <p:sp>
          <p:nvSpPr>
            <p:cNvPr id="2" name="Rectangle 1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694494" y="4693692"/>
            <a:ext cx="431203" cy="328425"/>
            <a:chOff x="2519844" y="5130998"/>
            <a:chExt cx="395443" cy="311737"/>
          </a:xfrm>
        </p:grpSpPr>
        <p:sp>
          <p:nvSpPr>
            <p:cNvPr id="38" name="Rectangle 37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12357" y="4900436"/>
            <a:ext cx="6858000" cy="3870762"/>
            <a:chOff x="12357" y="4900436"/>
            <a:chExt cx="6858000" cy="3870762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7" y="4924289"/>
              <a:ext cx="6858000" cy="3846909"/>
            </a:xfrm>
            <a:prstGeom prst="rect">
              <a:avLst/>
            </a:prstGeom>
          </p:spPr>
        </p:pic>
        <p:sp>
          <p:nvSpPr>
            <p:cNvPr id="45" name="TextBox 69"/>
            <p:cNvSpPr txBox="1"/>
            <p:nvPr/>
          </p:nvSpPr>
          <p:spPr>
            <a:xfrm>
              <a:off x="488912" y="4900436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b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6" name="TextBox 69"/>
            <p:cNvSpPr txBox="1"/>
            <p:nvPr/>
          </p:nvSpPr>
          <p:spPr>
            <a:xfrm>
              <a:off x="2496878" y="4900436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c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sup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0"/>
            <a:ext cx="6172200" cy="1524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figure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732"/>
              </p:ext>
            </p:extLst>
          </p:nvPr>
        </p:nvGraphicFramePr>
        <p:xfrm>
          <a:off x="457200" y="5514974"/>
          <a:ext cx="6045957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394"/>
                <a:gridCol w="825690"/>
                <a:gridCol w="818865"/>
                <a:gridCol w="846161"/>
                <a:gridCol w="832131"/>
                <a:gridCol w="945859"/>
                <a:gridCol w="978857"/>
              </a:tblGrid>
              <a:tr h="561975">
                <a:tc>
                  <a:txBody>
                    <a:bodyPr/>
                    <a:lstStyle/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Large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Small</a:t>
                      </a:r>
                    </a:p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  <a:p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Saccadic rate [#/sec]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2.9±0.1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3.7±0.2</a:t>
                      </a:r>
                    </a:p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2.0±0.1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3.0±0.1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[deg/sec]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4.9±0.1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5.8±0.1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4.6±0.1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5.6±0.1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6.7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 variance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6.2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5.6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06588" y="4317207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table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1074260"/>
            <a:ext cx="6858000" cy="3465324"/>
            <a:chOff x="0" y="1074260"/>
            <a:chExt cx="6858000" cy="346532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74260"/>
              <a:ext cx="6858000" cy="346532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27400" y="2120900"/>
              <a:ext cx="165288" cy="132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68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5212"/>
            <a:ext cx="6858000" cy="4014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61722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Instantaneous Velocity</a:t>
            </a:r>
            <a:br>
              <a:rPr lang="en-US" dirty="0" smtClean="0"/>
            </a:br>
            <a:r>
              <a:rPr lang="en-US" sz="2200" dirty="0"/>
              <a:t>- Instantaneous Velocity</a:t>
            </a:r>
            <a:br>
              <a:rPr lang="en-US" sz="2200" dirty="0"/>
            </a:br>
            <a:r>
              <a:rPr lang="en-US" sz="2200" dirty="0"/>
              <a:t>- Traveled Distance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8"/>
          <a:stretch/>
        </p:blipFill>
        <p:spPr>
          <a:xfrm>
            <a:off x="0" y="7531983"/>
            <a:ext cx="6858000" cy="1231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5"/>
          <a:stretch/>
        </p:blipFill>
        <p:spPr>
          <a:xfrm>
            <a:off x="0" y="1578617"/>
            <a:ext cx="6858000" cy="3208803"/>
          </a:xfrm>
          <a:prstGeom prst="rect">
            <a:avLst/>
          </a:prstGeom>
        </p:spPr>
      </p:pic>
      <p:sp>
        <p:nvSpPr>
          <p:cNvPr id="10" name="TextBox 69"/>
          <p:cNvSpPr txBox="1"/>
          <p:nvPr/>
        </p:nvSpPr>
        <p:spPr>
          <a:xfrm>
            <a:off x="83862" y="1567985"/>
            <a:ext cx="381000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08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203580</TotalTime>
  <Words>171</Words>
  <Application>Microsoft Office PowerPoint</Application>
  <PresentationFormat>On-screen Show (4:3)</PresentationFormat>
  <Paragraphs>103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sup</vt:lpstr>
      <vt:lpstr>Supplementary figure 1</vt:lpstr>
      <vt:lpstr>EXTRA</vt:lpstr>
      <vt:lpstr> Instantaneous Velocity - Instantaneous Velocity - Traveled Distance   </vt:lpstr>
    </vt:vector>
  </TitlesOfParts>
  <Company>Weizmann Institute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bnapp</cp:lastModifiedBy>
  <cp:revision>492</cp:revision>
  <dcterms:created xsi:type="dcterms:W3CDTF">2016-02-03T12:53:11Z</dcterms:created>
  <dcterms:modified xsi:type="dcterms:W3CDTF">2018-04-08T12:40:02Z</dcterms:modified>
</cp:coreProperties>
</file>