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78" r:id="rId5"/>
    <p:sldId id="269" r:id="rId6"/>
    <p:sldId id="273" r:id="rId7"/>
    <p:sldId id="277" r:id="rId8"/>
    <p:sldId id="261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87314" autoAdjust="0"/>
  </p:normalViewPr>
  <p:slideViewPr>
    <p:cSldViewPr snapToGrid="0">
      <p:cViewPr>
        <p:scale>
          <a:sx n="81" d="100"/>
          <a:sy n="81" d="100"/>
        </p:scale>
        <p:origin x="-3552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64274" y="1161547"/>
            <a:ext cx="5665273" cy="4396250"/>
            <a:chOff x="664274" y="1161547"/>
            <a:chExt cx="5665273" cy="4396250"/>
          </a:xfrm>
        </p:grpSpPr>
        <p:grpSp>
          <p:nvGrpSpPr>
            <p:cNvPr id="10" name="Group 9"/>
            <p:cNvGrpSpPr/>
            <p:nvPr/>
          </p:nvGrpSpPr>
          <p:grpSpPr>
            <a:xfrm>
              <a:off x="664274" y="1161547"/>
              <a:ext cx="5665273" cy="4396250"/>
              <a:chOff x="664274" y="1161547"/>
              <a:chExt cx="5665273" cy="439625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64274" y="1161547"/>
                <a:ext cx="5195907" cy="4396250"/>
                <a:chOff x="664274" y="1094615"/>
                <a:chExt cx="5195907" cy="4396250"/>
              </a:xfrm>
            </p:grpSpPr>
            <p:grpSp>
              <p:nvGrpSpPr>
                <p:cNvPr id="35" name="Group 34"/>
                <p:cNvGrpSpPr>
                  <a:grpSpLocks noChangeAspect="1"/>
                </p:cNvGrpSpPr>
                <p:nvPr/>
              </p:nvGrpSpPr>
              <p:grpSpPr>
                <a:xfrm>
                  <a:off x="664274" y="1094615"/>
                  <a:ext cx="5195907" cy="4148304"/>
                  <a:chOff x="1460364" y="92218"/>
                  <a:chExt cx="5412680" cy="4321470"/>
                </a:xfrm>
              </p:grpSpPr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45"/>
                  <a:stretch/>
                </p:blipFill>
                <p:spPr>
                  <a:xfrm>
                    <a:off x="1460364" y="502886"/>
                    <a:ext cx="1371868" cy="883360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124" b="1"/>
                  <a:stretch/>
                </p:blipFill>
                <p:spPr>
                  <a:xfrm>
                    <a:off x="1460364" y="1254973"/>
                    <a:ext cx="1371868" cy="893861"/>
                  </a:xfrm>
                  <a:prstGeom prst="rect">
                    <a:avLst/>
                  </a:prstGeom>
                </p:spPr>
              </p:pic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83"/>
                  <a:stretch/>
                </p:blipFill>
                <p:spPr>
                  <a:xfrm>
                    <a:off x="1460364" y="2018034"/>
                    <a:ext cx="1371868" cy="875770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2719"/>
                  <a:stretch/>
                </p:blipFill>
                <p:spPr>
                  <a:xfrm>
                    <a:off x="5451741" y="486378"/>
                    <a:ext cx="1421303" cy="930392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42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407"/>
                  <a:stretch/>
                </p:blipFill>
                <p:spPr>
                  <a:xfrm>
                    <a:off x="5451741" y="1238465"/>
                    <a:ext cx="1421303" cy="9124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Picture 43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27"/>
                  <a:stretch/>
                </p:blipFill>
                <p:spPr>
                  <a:xfrm>
                    <a:off x="5451741" y="2001526"/>
                    <a:ext cx="1421303" cy="902592"/>
                  </a:xfrm>
                  <a:prstGeom prst="rect">
                    <a:avLst/>
                  </a:prstGeom>
                </p:spPr>
              </p:pic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334" b="1"/>
                  <a:stretch/>
                </p:blipFill>
                <p:spPr>
                  <a:xfrm>
                    <a:off x="4102297" y="486378"/>
                    <a:ext cx="1446432" cy="929320"/>
                  </a:xfrm>
                  <a:prstGeom prst="rect">
                    <a:avLst/>
                  </a:prstGeom>
                </p:spPr>
              </p:pic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025"/>
                  <a:stretch/>
                </p:blipFill>
                <p:spPr>
                  <a:xfrm>
                    <a:off x="4102297" y="1238465"/>
                    <a:ext cx="1446432" cy="921823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412"/>
                  <a:stretch/>
                </p:blipFill>
                <p:spPr>
                  <a:xfrm>
                    <a:off x="5451741" y="2756413"/>
                    <a:ext cx="1421303" cy="901682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66"/>
                  <a:stretch/>
                </p:blipFill>
                <p:spPr>
                  <a:xfrm>
                    <a:off x="1460364" y="2772920"/>
                    <a:ext cx="1371868" cy="883145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30" b="-1"/>
                  <a:stretch/>
                </p:blipFill>
                <p:spPr>
                  <a:xfrm>
                    <a:off x="4102297" y="2001526"/>
                    <a:ext cx="1446432" cy="91201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13"/>
                  <a:stretch/>
                </p:blipFill>
                <p:spPr>
                  <a:xfrm>
                    <a:off x="4102297" y="2756413"/>
                    <a:ext cx="1446432" cy="91110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675"/>
                  <a:stretch/>
                </p:blipFill>
                <p:spPr>
                  <a:xfrm>
                    <a:off x="4102297" y="3509756"/>
                    <a:ext cx="1446432" cy="903932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63"/>
                  <a:stretch/>
                </p:blipFill>
                <p:spPr>
                  <a:xfrm>
                    <a:off x="2752853" y="486378"/>
                    <a:ext cx="1416000" cy="899909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273"/>
                  <a:stretch/>
                </p:blipFill>
                <p:spPr>
                  <a:xfrm>
                    <a:off x="2752853" y="1238466"/>
                    <a:ext cx="1416000" cy="910411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 rotWithShape="1"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197"/>
                  <a:stretch/>
                </p:blipFill>
                <p:spPr>
                  <a:xfrm>
                    <a:off x="2752853" y="2001526"/>
                    <a:ext cx="1416000" cy="900602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13"/>
                  <a:stretch/>
                </p:blipFill>
                <p:spPr>
                  <a:xfrm>
                    <a:off x="2752853" y="2756413"/>
                    <a:ext cx="1416000" cy="912119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58"/>
                  <a:stretch/>
                </p:blipFill>
                <p:spPr>
                  <a:xfrm>
                    <a:off x="2752853" y="3509758"/>
                    <a:ext cx="1416000" cy="892518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40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63"/>
                  <a:stretch/>
                </p:blipFill>
                <p:spPr>
                  <a:xfrm>
                    <a:off x="1460364" y="3526265"/>
                    <a:ext cx="1371868" cy="875967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86"/>
                  <a:stretch/>
                </p:blipFill>
                <p:spPr>
                  <a:xfrm>
                    <a:off x="5451741" y="3509756"/>
                    <a:ext cx="1421303" cy="894508"/>
                  </a:xfrm>
                  <a:prstGeom prst="rect">
                    <a:avLst/>
                  </a:prstGeom>
                </p:spPr>
              </p:pic>
              <p:sp>
                <p:nvSpPr>
                  <p:cNvPr id="75" name="TextBox 69"/>
                  <p:cNvSpPr txBox="1"/>
                  <p:nvPr/>
                </p:nvSpPr>
                <p:spPr>
                  <a:xfrm>
                    <a:off x="1486213" y="92218"/>
                    <a:ext cx="4432822" cy="38475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rPr>
                      <a:t>a                     b                        c                      d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1315872" y="5029200"/>
                  <a:ext cx="4421750" cy="461665"/>
                  <a:chOff x="1315872" y="5029200"/>
                  <a:chExt cx="4421750" cy="461665"/>
                </a:xfrm>
              </p:grpSpPr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3772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315872" y="5029200"/>
                    <a:ext cx="44217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200" dirty="0" smtClean="0"/>
                      <a:t>5</a:t>
                    </a:r>
                    <a:r>
                      <a:rPr lang="en-US" sz="1200" dirty="0"/>
                      <a:t>°       </a:t>
                    </a:r>
                    <a:r>
                      <a:rPr lang="en-US" sz="1200" dirty="0" smtClean="0"/>
                      <a:t>                           5°                               0.5°                             0.5°       </a:t>
                    </a:r>
                    <a:endParaRPr lang="he-IL" sz="1200" dirty="0"/>
                  </a:p>
                  <a:p>
                    <a:endParaRPr lang="he-IL" sz="1200" dirty="0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6726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39680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5257800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0" t="16663" r="5693" b="20905"/>
              <a:stretch/>
            </p:blipFill>
            <p:spPr>
              <a:xfrm>
                <a:off x="5861444" y="3576144"/>
                <a:ext cx="468103" cy="1569197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972312" y="1578254"/>
              <a:ext cx="1870895" cy="3374746"/>
              <a:chOff x="972312" y="1578254"/>
              <a:chExt cx="1870895" cy="3374746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2353281" y="4438652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29318" y="4467256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242106" y="1578254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32552" y="3733799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Parallelogram 7"/>
              <p:cNvSpPr/>
              <p:nvPr/>
            </p:nvSpPr>
            <p:spPr>
              <a:xfrm>
                <a:off x="2353579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416517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arallelogram 45"/>
              <p:cNvSpPr/>
              <p:nvPr/>
            </p:nvSpPr>
            <p:spPr>
              <a:xfrm>
                <a:off x="1219200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95400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43000" y="3733800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72312" y="1581912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4124908"/>
            <a:ext cx="6859990" cy="4235735"/>
            <a:chOff x="0" y="4124908"/>
            <a:chExt cx="6859990" cy="42357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37"/>
            <a:stretch/>
          </p:blipFill>
          <p:spPr>
            <a:xfrm>
              <a:off x="1990" y="4124908"/>
              <a:ext cx="6858000" cy="21584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76"/>
            <a:stretch/>
          </p:blipFill>
          <p:spPr>
            <a:xfrm>
              <a:off x="0" y="6392420"/>
              <a:ext cx="6858000" cy="19682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-455759" y="7072563"/>
              <a:ext cx="16091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7" y="60987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ea typeface="Times New Roman"/>
                  <a:cs typeface="Arial"/>
                </a:rPr>
                <a:t>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1858" y="809061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Pause duration [sec]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8933" y="6068275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404119" y="5023097"/>
              <a:ext cx="15297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69"/>
            <p:cNvSpPr txBox="1"/>
            <p:nvPr/>
          </p:nvSpPr>
          <p:spPr>
            <a:xfrm>
              <a:off x="817" y="4241839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17" y="219386"/>
            <a:ext cx="6859173" cy="4022453"/>
            <a:chOff x="817" y="219386"/>
            <a:chExt cx="6859173" cy="40224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" y="227051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2" b="47034"/>
          <a:stretch/>
        </p:blipFill>
        <p:spPr>
          <a:xfrm>
            <a:off x="624329" y="5003041"/>
            <a:ext cx="2568885" cy="217315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701006" y="510078"/>
            <a:ext cx="1718162" cy="4334550"/>
            <a:chOff x="6661240" y="371540"/>
            <a:chExt cx="1718162" cy="433455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1203718"/>
              <a:ext cx="1718160" cy="10058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3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868074"/>
              <a:ext cx="1718160" cy="100584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59286" y="510078"/>
            <a:ext cx="1718162" cy="4334551"/>
            <a:chOff x="6661240" y="371540"/>
            <a:chExt cx="1718162" cy="433455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4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1203718"/>
              <a:ext cx="1718162" cy="10058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4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68074"/>
              <a:ext cx="1718162" cy="100584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4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113672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459693" y="330285"/>
            <a:ext cx="3406721" cy="4691832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137682" y="4690556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693692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4900436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0"/>
          <a:stretch/>
        </p:blipFill>
        <p:spPr>
          <a:xfrm>
            <a:off x="433752" y="457795"/>
            <a:ext cx="6108103" cy="50872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9"/>
          <p:cNvSpPr txBox="1"/>
          <p:nvPr/>
        </p:nvSpPr>
        <p:spPr>
          <a:xfrm>
            <a:off x="571858" y="563302"/>
            <a:ext cx="425529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                           b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       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figure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732"/>
              </p:ext>
            </p:extLst>
          </p:nvPr>
        </p:nvGraphicFramePr>
        <p:xfrm>
          <a:off x="457200" y="551497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/>
                <a:gridCol w="825690"/>
                <a:gridCol w="818865"/>
                <a:gridCol w="846161"/>
                <a:gridCol w="832131"/>
                <a:gridCol w="945859"/>
                <a:gridCol w="978857"/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06588" y="431720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201986</TotalTime>
  <Words>176</Words>
  <Application>Microsoft Office PowerPoint</Application>
  <PresentationFormat>On-screen Show (4:3)</PresentationFormat>
  <Paragraphs>113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sup</vt:lpstr>
      <vt:lpstr>Supplementary figure 1</vt:lpstr>
      <vt:lpstr>EXTRA</vt:lpstr>
      <vt:lpstr>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486</cp:revision>
  <dcterms:created xsi:type="dcterms:W3CDTF">2016-02-03T12:53:11Z</dcterms:created>
  <dcterms:modified xsi:type="dcterms:W3CDTF">2018-04-03T10:20:19Z</dcterms:modified>
</cp:coreProperties>
</file>