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73" r:id="rId7"/>
    <p:sldId id="277" r:id="rId8"/>
    <p:sldId id="26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87314" autoAdjust="0"/>
  </p:normalViewPr>
  <p:slideViewPr>
    <p:cSldViewPr snapToGrid="0">
      <p:cViewPr>
        <p:scale>
          <a:sx n="81" d="100"/>
          <a:sy n="81" d="100"/>
        </p:scale>
        <p:origin x="-3552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0.5°                             0.5°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972312" y="1578254"/>
            <a:ext cx="1870895" cy="3374746"/>
            <a:chOff x="972312" y="1578254"/>
            <a:chExt cx="1870895" cy="3374746"/>
          </a:xfrm>
        </p:grpSpPr>
        <p:sp>
          <p:nvSpPr>
            <p:cNvPr id="5" name="Isosceles Triangle 4"/>
            <p:cNvSpPr/>
            <p:nvPr/>
          </p:nvSpPr>
          <p:spPr>
            <a:xfrm>
              <a:off x="2353281" y="4438652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29318" y="4467256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42106" y="1578254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2552" y="3733799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53579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6517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1219200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400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733800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72312" y="1581912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0" t="16663" r="5693" b="20905"/>
          <a:stretch/>
        </p:blipFill>
        <p:spPr>
          <a:xfrm>
            <a:off x="5861444" y="3576144"/>
            <a:ext cx="468103" cy="15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4124908"/>
            <a:ext cx="6859990" cy="4235735"/>
            <a:chOff x="0" y="4124908"/>
            <a:chExt cx="6859990" cy="4235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76"/>
            <a:stretch/>
          </p:blipFill>
          <p:spPr>
            <a:xfrm>
              <a:off x="0" y="6392420"/>
              <a:ext cx="6858000" cy="19682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455759" y="7072563"/>
              <a:ext cx="16091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7" y="60987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ea typeface="Times New Roman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858" y="809061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Pause duration [sec]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17" y="219386"/>
            <a:ext cx="6859173" cy="4022453"/>
            <a:chOff x="817" y="219386"/>
            <a:chExt cx="6859173" cy="4022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" y="227051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/>
                <a:gridCol w="825690"/>
                <a:gridCol w="818865"/>
                <a:gridCol w="846161"/>
                <a:gridCol w="832131"/>
                <a:gridCol w="945859"/>
                <a:gridCol w="978857"/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201828</TotalTime>
  <Words>176</Words>
  <Application>Microsoft Office PowerPoint</Application>
  <PresentationFormat>On-screen Show (4:3)</PresentationFormat>
  <Paragraphs>113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EXTRA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484</cp:revision>
  <dcterms:created xsi:type="dcterms:W3CDTF">2016-02-03T12:53:11Z</dcterms:created>
  <dcterms:modified xsi:type="dcterms:W3CDTF">2018-04-02T15:56:39Z</dcterms:modified>
</cp:coreProperties>
</file>