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58" r:id="rId4"/>
    <p:sldId id="278" r:id="rId5"/>
    <p:sldId id="279" r:id="rId6"/>
    <p:sldId id="269" r:id="rId7"/>
    <p:sldId id="273" r:id="rId8"/>
    <p:sldId id="280" r:id="rId9"/>
    <p:sldId id="277" r:id="rId10"/>
    <p:sldId id="261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100" d="100"/>
          <a:sy n="100" d="100"/>
        </p:scale>
        <p:origin x="-3144" y="2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18" y="6778702"/>
            <a:ext cx="5163282" cy="8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1315872" y="7789352"/>
            <a:ext cx="3925499" cy="626576"/>
            <a:chOff x="734432" y="522902"/>
            <a:chExt cx="3925499" cy="626576"/>
          </a:xfrm>
        </p:grpSpPr>
        <p:sp>
          <p:nvSpPr>
            <p:cNvPr id="158" name="Rectangle 157"/>
            <p:cNvSpPr/>
            <p:nvPr/>
          </p:nvSpPr>
          <p:spPr>
            <a:xfrm>
              <a:off x="734432" y="522902"/>
              <a:ext cx="1150961" cy="62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319171" y="522902"/>
              <a:ext cx="1150961" cy="62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072168" y="598446"/>
              <a:ext cx="475488" cy="4754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871791" y="813330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89160" y="795042"/>
              <a:ext cx="128016" cy="822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641643" y="831618"/>
              <a:ext cx="18288" cy="91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7" y="219386"/>
            <a:ext cx="6859173" cy="4022453"/>
            <a:chOff x="817" y="219386"/>
            <a:chExt cx="6859173" cy="4022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" y="227051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" y="4765829"/>
            <a:ext cx="4993482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3873" y="5164409"/>
            <a:ext cx="54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" y="2503026"/>
            <a:ext cx="4988979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73873" y="7572736"/>
            <a:ext cx="66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" y="293685"/>
            <a:ext cx="5226351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4"/>
          <a:stretch/>
        </p:blipFill>
        <p:spPr bwMode="auto">
          <a:xfrm>
            <a:off x="95392" y="293685"/>
            <a:ext cx="4931305" cy="219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73873" y="2950983"/>
            <a:ext cx="5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3873" y="1024188"/>
            <a:ext cx="85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576480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58280"/>
              </p:ext>
            </p:extLst>
          </p:nvPr>
        </p:nvGraphicFramePr>
        <p:xfrm>
          <a:off x="1208089" y="2271046"/>
          <a:ext cx="4752974" cy="1602870"/>
        </p:xfrm>
        <a:graphic>
          <a:graphicData uri="http://schemas.openxmlformats.org/drawingml/2006/table">
            <a:tbl>
              <a:tblPr firstRow="1" firstCol="1" bandRow="1"/>
              <a:tblGrid>
                <a:gridCol w="927363"/>
                <a:gridCol w="927363"/>
                <a:gridCol w="927998"/>
                <a:gridCol w="927998"/>
                <a:gridCol w="1042252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Tunneling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 is maintained per 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Size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Xt is maintained per task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05038" y="3349625"/>
            <a:ext cx="2832100" cy="241300"/>
            <a:chOff x="0" y="0"/>
            <a:chExt cx="2832100" cy="2413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3210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6163"/>
              </p:ext>
            </p:extLst>
          </p:nvPr>
        </p:nvGraphicFramePr>
        <p:xfrm>
          <a:off x="830451" y="4243483"/>
          <a:ext cx="5514974" cy="1261872"/>
        </p:xfrm>
        <a:graphic>
          <a:graphicData uri="http://schemas.openxmlformats.org/drawingml/2006/table">
            <a:tbl>
              <a:tblPr firstRow="1" firstCol="1" bandRow="1"/>
              <a:tblGrid>
                <a:gridCol w="373251"/>
                <a:gridCol w="818232"/>
                <a:gridCol w="1295587"/>
                <a:gridCol w="1085475"/>
                <a:gridCol w="194242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Drift 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Pause”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Second”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Saccadic rate X 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3.7+0.2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3+0.1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205008</TotalTime>
  <Words>267</Words>
  <Application>Microsoft Office PowerPoint</Application>
  <PresentationFormat>On-screen Show (4:3)</PresentationFormat>
  <Paragraphs>176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496</cp:revision>
  <dcterms:created xsi:type="dcterms:W3CDTF">2016-02-03T12:53:11Z</dcterms:created>
  <dcterms:modified xsi:type="dcterms:W3CDTF">2018-04-12T08:30:53Z</dcterms:modified>
</cp:coreProperties>
</file>