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58" r:id="rId4"/>
    <p:sldId id="278" r:id="rId5"/>
    <p:sldId id="269" r:id="rId6"/>
    <p:sldId id="273" r:id="rId7"/>
    <p:sldId id="280" r:id="rId8"/>
    <p:sldId id="277" r:id="rId9"/>
    <p:sldId id="261" r:id="rId10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9130" autoAdjust="0"/>
  </p:normalViewPr>
  <p:slideViewPr>
    <p:cSldViewPr snapToGrid="0">
      <p:cViewPr>
        <p:scale>
          <a:sx n="100" d="100"/>
          <a:sy n="100" d="100"/>
        </p:scale>
        <p:origin x="-3144" y="-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4124908"/>
            <a:ext cx="6859990" cy="4235735"/>
            <a:chOff x="0" y="4124908"/>
            <a:chExt cx="6859990" cy="42357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76"/>
            <a:stretch/>
          </p:blipFill>
          <p:spPr>
            <a:xfrm>
              <a:off x="0" y="6392420"/>
              <a:ext cx="6858000" cy="19682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455759" y="7072563"/>
              <a:ext cx="16091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7" y="60987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ea typeface="Times New Roman"/>
                  <a:cs typeface="Arial"/>
                </a:rPr>
                <a:t>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1858" y="809061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Pause duration [sec]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17" y="219386"/>
            <a:ext cx="6859173" cy="4022453"/>
            <a:chOff x="817" y="219386"/>
            <a:chExt cx="6859173" cy="40224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" y="227051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003041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510078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510078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330285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/>
          <a:stretch/>
        </p:blipFill>
        <p:spPr>
          <a:xfrm>
            <a:off x="433752" y="457795"/>
            <a:ext cx="6108103" cy="508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9"/>
          <p:cNvSpPr txBox="1"/>
          <p:nvPr/>
        </p:nvSpPr>
        <p:spPr>
          <a:xfrm>
            <a:off x="571858" y="563302"/>
            <a:ext cx="425529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                           b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/>
                <a:gridCol w="825690"/>
                <a:gridCol w="818865"/>
                <a:gridCol w="846161"/>
                <a:gridCol w="832131"/>
                <a:gridCol w="945859"/>
                <a:gridCol w="978857"/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588" y="338355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16546"/>
              </p:ext>
            </p:extLst>
          </p:nvPr>
        </p:nvGraphicFramePr>
        <p:xfrm>
          <a:off x="1208089" y="2271046"/>
          <a:ext cx="4752974" cy="1602870"/>
        </p:xfrm>
        <a:graphic>
          <a:graphicData uri="http://schemas.openxmlformats.org/drawingml/2006/table">
            <a:tbl>
              <a:tblPr firstRow="1" firstCol="1" bandRow="1"/>
              <a:tblGrid>
                <a:gridCol w="927363"/>
                <a:gridCol w="927363"/>
                <a:gridCol w="927998"/>
                <a:gridCol w="927998"/>
                <a:gridCol w="1042252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Tunneling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 effect: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Xp is maintained per size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/>
                          <a:ea typeface="Calibri"/>
                          <a:cs typeface="Arial"/>
                        </a:rPr>
                        <a:t>Size</a:t>
                      </a: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 effect: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Xt is maintained per task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Pause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Arial"/>
                        </a:rPr>
                        <a:t>Xt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3.85±0.23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3.54±0.31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5.18±0.41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4.89±0.39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2205038" y="3349625"/>
            <a:ext cx="2832100" cy="241300"/>
            <a:chOff x="0" y="0"/>
            <a:chExt cx="2832100" cy="2413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0" y="0"/>
              <a:ext cx="0" cy="24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832100" y="0"/>
              <a:ext cx="0" cy="241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25410"/>
              </p:ext>
            </p:extLst>
          </p:nvPr>
        </p:nvGraphicFramePr>
        <p:xfrm>
          <a:off x="830451" y="4243483"/>
          <a:ext cx="5514974" cy="1388809"/>
        </p:xfrm>
        <a:graphic>
          <a:graphicData uri="http://schemas.openxmlformats.org/drawingml/2006/table">
            <a:tbl>
              <a:tblPr firstRow="1" firstCol="1" bandRow="1"/>
              <a:tblGrid>
                <a:gridCol w="373251"/>
                <a:gridCol w="844173"/>
                <a:gridCol w="1269646"/>
                <a:gridCol w="1085475"/>
                <a:gridCol w="1942429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Calibri"/>
                          <a:cs typeface="Arial"/>
                        </a:rPr>
                        <a:t>Drift </a:t>
                      </a: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speed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“Info per Pause” Drift 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Saccadic rate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“Info per Second”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 Saccadic rate X  Drift amp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2.9+0.1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2.9x1.33=</a:t>
                      </a: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3.85±0.23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3.7+0.2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3.7x1.40=</a:t>
                      </a: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5.18±0.41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2.0+0.1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2.0x1.77=</a:t>
                      </a:r>
                      <a:r>
                        <a:rPr lang="en-US" sz="120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3.54±0.31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Arial"/>
                        </a:rPr>
                        <a:t>5.6+0.03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3+0.1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3.0x1.63=</a:t>
                      </a:r>
                      <a:r>
                        <a:rPr lang="en-US" sz="1200" dirty="0"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4.89±0.39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1281113" y="4873625"/>
            <a:ext cx="0" cy="241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81113" y="5292725"/>
            <a:ext cx="0" cy="241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9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205016</TotalTime>
  <Words>263</Words>
  <Application>Microsoft Office PowerPoint</Application>
  <PresentationFormat>On-screen Show (4:3)</PresentationFormat>
  <Paragraphs>172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Supplementary figure 1</vt:lpstr>
      <vt:lpstr>PowerPoint Presentation</vt:lpstr>
      <vt:lpstr>EXTRA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501</cp:revision>
  <dcterms:created xsi:type="dcterms:W3CDTF">2016-02-03T12:53:11Z</dcterms:created>
  <dcterms:modified xsi:type="dcterms:W3CDTF">2018-04-12T08:39:09Z</dcterms:modified>
</cp:coreProperties>
</file>