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9" r:id="rId3"/>
    <p:sldId id="258" r:id="rId4"/>
    <p:sldId id="278" r:id="rId5"/>
    <p:sldId id="269" r:id="rId6"/>
    <p:sldId id="273" r:id="rId7"/>
    <p:sldId id="280" r:id="rId8"/>
    <p:sldId id="281" r:id="rId9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9130" autoAdjust="0"/>
  </p:normalViewPr>
  <p:slideViewPr>
    <p:cSldViewPr snapToGrid="0">
      <p:cViewPr>
        <p:scale>
          <a:sx n="90" d="100"/>
          <a:sy n="90" d="100"/>
        </p:scale>
        <p:origin x="3366" y="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3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664274" y="1245890"/>
            <a:ext cx="5665273" cy="4396250"/>
            <a:chOff x="664274" y="1094615"/>
            <a:chExt cx="5665273" cy="4396250"/>
          </a:xfrm>
        </p:grpSpPr>
        <p:grpSp>
          <p:nvGrpSpPr>
            <p:cNvPr id="115" name="Group 114"/>
            <p:cNvGrpSpPr/>
            <p:nvPr/>
          </p:nvGrpSpPr>
          <p:grpSpPr>
            <a:xfrm>
              <a:off x="664274" y="1094615"/>
              <a:ext cx="5665273" cy="4396250"/>
              <a:chOff x="664274" y="1094615"/>
              <a:chExt cx="5665273" cy="4396250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664274" y="1094615"/>
                <a:ext cx="5195907" cy="4396250"/>
                <a:chOff x="664274" y="1094615"/>
                <a:chExt cx="5195907" cy="4396250"/>
              </a:xfrm>
            </p:grpSpPr>
            <p:grpSp>
              <p:nvGrpSpPr>
                <p:cNvPr id="129" name="Group 128"/>
                <p:cNvGrpSpPr>
                  <a:grpSpLocks noChangeAspect="1"/>
                </p:cNvGrpSpPr>
                <p:nvPr/>
              </p:nvGrpSpPr>
              <p:grpSpPr>
                <a:xfrm>
                  <a:off x="664274" y="1094615"/>
                  <a:ext cx="5195907" cy="4148304"/>
                  <a:chOff x="1460364" y="92218"/>
                  <a:chExt cx="5412680" cy="4321470"/>
                </a:xfrm>
              </p:grpSpPr>
              <p:pic>
                <p:nvPicPr>
                  <p:cNvPr id="136" name="Picture 135"/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45"/>
                  <a:stretch/>
                </p:blipFill>
                <p:spPr>
                  <a:xfrm>
                    <a:off x="1460364" y="502886"/>
                    <a:ext cx="1371868" cy="883360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/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124" b="1"/>
                  <a:stretch/>
                </p:blipFill>
                <p:spPr>
                  <a:xfrm>
                    <a:off x="1460364" y="1254973"/>
                    <a:ext cx="1371868" cy="893861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83"/>
                  <a:stretch/>
                </p:blipFill>
                <p:spPr>
                  <a:xfrm>
                    <a:off x="1460364" y="2018034"/>
                    <a:ext cx="1371868" cy="875770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2719"/>
                  <a:stretch/>
                </p:blipFill>
                <p:spPr>
                  <a:xfrm>
                    <a:off x="5451741" y="486378"/>
                    <a:ext cx="1421303" cy="930392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407"/>
                  <a:stretch/>
                </p:blipFill>
                <p:spPr>
                  <a:xfrm>
                    <a:off x="5451741" y="1238465"/>
                    <a:ext cx="1421303" cy="912400"/>
                  </a:xfrm>
                  <a:prstGeom prst="rect">
                    <a:avLst/>
                  </a:prstGeom>
                </p:spPr>
              </p:pic>
              <p:pic>
                <p:nvPicPr>
                  <p:cNvPr id="141" name="Picture 140"/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327"/>
                  <a:stretch/>
                </p:blipFill>
                <p:spPr>
                  <a:xfrm>
                    <a:off x="5451741" y="2001526"/>
                    <a:ext cx="1421303" cy="902592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/>
                  <p:cNvPicPr>
                    <a:picLocks noChangeAspect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334" b="1"/>
                  <a:stretch/>
                </p:blipFill>
                <p:spPr>
                  <a:xfrm>
                    <a:off x="4102297" y="486378"/>
                    <a:ext cx="1446432" cy="929320"/>
                  </a:xfrm>
                  <a:prstGeom prst="rect">
                    <a:avLst/>
                  </a:prstGeom>
                </p:spPr>
              </p:pic>
              <p:pic>
                <p:nvPicPr>
                  <p:cNvPr id="143" name="Picture 142"/>
                  <p:cNvPicPr>
                    <a:picLocks noChangeAspect="1"/>
                  </p:cNvPicPr>
                  <p:nvPr/>
                </p:nvPicPr>
                <p:blipFill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025"/>
                  <a:stretch/>
                </p:blipFill>
                <p:spPr>
                  <a:xfrm>
                    <a:off x="4102297" y="1238465"/>
                    <a:ext cx="1446432" cy="921823"/>
                  </a:xfrm>
                  <a:prstGeom prst="rect">
                    <a:avLst/>
                  </a:prstGeom>
                </p:spPr>
              </p:pic>
              <p:pic>
                <p:nvPicPr>
                  <p:cNvPr id="144" name="Picture 143"/>
                  <p:cNvPicPr>
                    <a:picLocks noChangeAspect="1"/>
                  </p:cNvPicPr>
                  <p:nvPr/>
                </p:nvPicPr>
                <p:blipFill rotWithShape="1"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412"/>
                  <a:stretch/>
                </p:blipFill>
                <p:spPr>
                  <a:xfrm>
                    <a:off x="5451741" y="2756413"/>
                    <a:ext cx="1421303" cy="90168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/>
                  <p:cNvPicPr>
                    <a:picLocks noChangeAspect="1"/>
                  </p:cNvPicPr>
                  <p:nvPr/>
                </p:nvPicPr>
                <p:blipFill rotWithShape="1"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66"/>
                  <a:stretch/>
                </p:blipFill>
                <p:spPr>
                  <a:xfrm>
                    <a:off x="1460364" y="2772920"/>
                    <a:ext cx="1371868" cy="883145"/>
                  </a:xfrm>
                  <a:prstGeom prst="rect">
                    <a:avLst/>
                  </a:prstGeom>
                </p:spPr>
              </p:pic>
              <p:pic>
                <p:nvPicPr>
                  <p:cNvPr id="146" name="Picture 145"/>
                  <p:cNvPicPr>
                    <a:picLocks noChangeAspect="1"/>
                  </p:cNvPicPr>
                  <p:nvPr/>
                </p:nvPicPr>
                <p:blipFill rotWithShape="1"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30" b="-1"/>
                  <a:stretch/>
                </p:blipFill>
                <p:spPr>
                  <a:xfrm>
                    <a:off x="4102297" y="2001526"/>
                    <a:ext cx="1446432" cy="91201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/>
                  <p:cNvPicPr>
                    <a:picLocks noChangeAspect="1"/>
                  </p:cNvPicPr>
                  <p:nvPr/>
                </p:nvPicPr>
                <p:blipFill rotWithShape="1">
                  <a:blip r:embed="rId1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13"/>
                  <a:stretch/>
                </p:blipFill>
                <p:spPr>
                  <a:xfrm>
                    <a:off x="4102297" y="2756413"/>
                    <a:ext cx="1446432" cy="911106"/>
                  </a:xfrm>
                  <a:prstGeom prst="rect">
                    <a:avLst/>
                  </a:prstGeom>
                </p:spPr>
              </p:pic>
              <p:pic>
                <p:nvPicPr>
                  <p:cNvPr id="148" name="Picture 147"/>
                  <p:cNvPicPr>
                    <a:picLocks noChangeAspect="1"/>
                  </p:cNvPicPr>
                  <p:nvPr/>
                </p:nvPicPr>
                <p:blipFill rotWithShape="1">
                  <a:blip r:embed="rId1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675"/>
                  <a:stretch/>
                </p:blipFill>
                <p:spPr>
                  <a:xfrm>
                    <a:off x="4102297" y="3509756"/>
                    <a:ext cx="1446432" cy="903932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/>
                  <p:cNvPicPr>
                    <a:picLocks noChangeAspect="1"/>
                  </p:cNvPicPr>
                  <p:nvPr/>
                </p:nvPicPr>
                <p:blipFill rotWithShape="1">
                  <a:blip r:embed="rId1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263"/>
                  <a:stretch/>
                </p:blipFill>
                <p:spPr>
                  <a:xfrm>
                    <a:off x="2752853" y="486378"/>
                    <a:ext cx="1416000" cy="899909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/>
                  <p:cNvPicPr>
                    <a:picLocks noChangeAspect="1"/>
                  </p:cNvPicPr>
                  <p:nvPr/>
                </p:nvPicPr>
                <p:blipFill rotWithShape="1"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273"/>
                  <a:stretch/>
                </p:blipFill>
                <p:spPr>
                  <a:xfrm>
                    <a:off x="2752853" y="1238466"/>
                    <a:ext cx="1416000" cy="910411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/>
                  <p:cNvPicPr>
                    <a:picLocks noChangeAspect="1"/>
                  </p:cNvPicPr>
                  <p:nvPr/>
                </p:nvPicPr>
                <p:blipFill rotWithShape="1"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197"/>
                  <a:stretch/>
                </p:blipFill>
                <p:spPr>
                  <a:xfrm>
                    <a:off x="2752853" y="2001526"/>
                    <a:ext cx="1416000" cy="900602"/>
                  </a:xfrm>
                  <a:prstGeom prst="rect">
                    <a:avLst/>
                  </a:prstGeom>
                </p:spPr>
              </p:pic>
              <p:pic>
                <p:nvPicPr>
                  <p:cNvPr id="152" name="Picture 151"/>
                  <p:cNvPicPr>
                    <a:picLocks noChangeAspect="1"/>
                  </p:cNvPicPr>
                  <p:nvPr/>
                </p:nvPicPr>
                <p:blipFill rotWithShape="1"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113"/>
                  <a:stretch/>
                </p:blipFill>
                <p:spPr>
                  <a:xfrm>
                    <a:off x="2752853" y="2756413"/>
                    <a:ext cx="1416000" cy="912119"/>
                  </a:xfrm>
                  <a:prstGeom prst="rect">
                    <a:avLst/>
                  </a:prstGeom>
                </p:spPr>
              </p:pic>
              <p:pic>
                <p:nvPicPr>
                  <p:cNvPr id="153" name="Picture 152"/>
                  <p:cNvPicPr>
                    <a:picLocks noChangeAspect="1"/>
                  </p:cNvPicPr>
                  <p:nvPr/>
                </p:nvPicPr>
                <p:blipFill rotWithShape="1"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5958"/>
                  <a:stretch/>
                </p:blipFill>
                <p:spPr>
                  <a:xfrm>
                    <a:off x="2752853" y="3509758"/>
                    <a:ext cx="1416000" cy="892518"/>
                  </a:xfrm>
                  <a:prstGeom prst="rect">
                    <a:avLst/>
                  </a:prstGeom>
                </p:spPr>
              </p:pic>
              <p:pic>
                <p:nvPicPr>
                  <p:cNvPr id="154" name="Picture 153"/>
                  <p:cNvPicPr>
                    <a:picLocks noChangeAspect="1"/>
                  </p:cNvPicPr>
                  <p:nvPr/>
                </p:nvPicPr>
                <p:blipFill rotWithShape="1"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4863"/>
                  <a:stretch/>
                </p:blipFill>
                <p:spPr>
                  <a:xfrm>
                    <a:off x="1460364" y="3526265"/>
                    <a:ext cx="1371868" cy="875967"/>
                  </a:xfrm>
                  <a:prstGeom prst="rect">
                    <a:avLst/>
                  </a:prstGeom>
                </p:spPr>
              </p:pic>
              <p:pic>
                <p:nvPicPr>
                  <p:cNvPr id="155" name="Picture 154"/>
                  <p:cNvPicPr>
                    <a:picLocks noChangeAspect="1"/>
                  </p:cNvPicPr>
                  <p:nvPr/>
                </p:nvPicPr>
                <p:blipFill rotWithShape="1"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6086"/>
                  <a:stretch/>
                </p:blipFill>
                <p:spPr>
                  <a:xfrm>
                    <a:off x="5451741" y="3509756"/>
                    <a:ext cx="1421303" cy="894508"/>
                  </a:xfrm>
                  <a:prstGeom prst="rect">
                    <a:avLst/>
                  </a:prstGeom>
                </p:spPr>
              </p:pic>
              <p:sp>
                <p:nvSpPr>
                  <p:cNvPr id="156" name="TextBox 69"/>
                  <p:cNvSpPr txBox="1"/>
                  <p:nvPr/>
                </p:nvSpPr>
                <p:spPr>
                  <a:xfrm>
                    <a:off x="1486213" y="92218"/>
                    <a:ext cx="4432822" cy="384750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Arial"/>
                      </a:rPr>
                      <a:t>a                     b                        c                      d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315872" y="5029200"/>
                  <a:ext cx="4421750" cy="461665"/>
                  <a:chOff x="1315872" y="5029200"/>
                  <a:chExt cx="4421750" cy="461665"/>
                </a:xfrm>
              </p:grpSpPr>
              <p:cxnSp>
                <p:nvCxnSpPr>
                  <p:cNvPr id="131" name="Straight Connector 130"/>
                  <p:cNvCxnSpPr/>
                  <p:nvPr/>
                </p:nvCxnSpPr>
                <p:spPr>
                  <a:xfrm>
                    <a:off x="13772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315872" y="5029200"/>
                    <a:ext cx="442175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r>
                      <a:rPr lang="en-US" sz="1200" dirty="0" smtClean="0"/>
                      <a:t>5</a:t>
                    </a:r>
                    <a:r>
                      <a:rPr lang="en-US" sz="1200" dirty="0"/>
                      <a:t>°       </a:t>
                    </a:r>
                    <a:r>
                      <a:rPr lang="en-US" sz="1200" dirty="0" smtClean="0"/>
                      <a:t>                           5°                               0.5°                             0.5°       </a:t>
                    </a:r>
                    <a:endParaRPr lang="he-IL" sz="1200" dirty="0"/>
                  </a:p>
                  <a:p>
                    <a:endParaRPr lang="he-IL" sz="1200" dirty="0"/>
                  </a:p>
                </p:txBody>
              </p:sp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26726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3968064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5257800" y="5078104"/>
                    <a:ext cx="1467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8" name="Picture 127"/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340" t="16663" r="5693" b="20905"/>
              <a:stretch/>
            </p:blipFill>
            <p:spPr>
              <a:xfrm>
                <a:off x="5861444" y="3576144"/>
                <a:ext cx="468103" cy="1569197"/>
              </a:xfrm>
              <a:prstGeom prst="rect">
                <a:avLst/>
              </a:prstGeom>
            </p:spPr>
          </p:pic>
        </p:grpSp>
        <p:grpSp>
          <p:nvGrpSpPr>
            <p:cNvPr id="116" name="Group 115"/>
            <p:cNvGrpSpPr/>
            <p:nvPr/>
          </p:nvGrpSpPr>
          <p:grpSpPr>
            <a:xfrm>
              <a:off x="972312" y="1578254"/>
              <a:ext cx="1870895" cy="3374746"/>
              <a:chOff x="972312" y="1578254"/>
              <a:chExt cx="1870895" cy="3374746"/>
            </a:xfrm>
          </p:grpSpPr>
          <p:sp>
            <p:nvSpPr>
              <p:cNvPr id="117" name="Isosceles Triangle 116"/>
              <p:cNvSpPr/>
              <p:nvPr/>
            </p:nvSpPr>
            <p:spPr>
              <a:xfrm>
                <a:off x="2353281" y="4438652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>
                <a:off x="1129318" y="4467256"/>
                <a:ext cx="489926" cy="485744"/>
              </a:xfrm>
              <a:prstGeom prst="triangl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42106" y="1578254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332552" y="3733799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Parallelogram 120"/>
              <p:cNvSpPr/>
              <p:nvPr/>
            </p:nvSpPr>
            <p:spPr>
              <a:xfrm>
                <a:off x="2353579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416517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Parallelogram 122"/>
              <p:cNvSpPr/>
              <p:nvPr/>
            </p:nvSpPr>
            <p:spPr>
              <a:xfrm>
                <a:off x="1219200" y="2286000"/>
                <a:ext cx="465821" cy="504332"/>
              </a:xfrm>
              <a:prstGeom prst="parallelogram">
                <a:avLst>
                  <a:gd name="adj" fmla="val 46425"/>
                </a:avLst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295400" y="2971800"/>
                <a:ext cx="326683" cy="53340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143000" y="3733800"/>
                <a:ext cx="486848" cy="45159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972312" y="1581912"/>
                <a:ext cx="475488" cy="475488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4124908"/>
            <a:ext cx="6859990" cy="4235735"/>
            <a:chOff x="0" y="4124908"/>
            <a:chExt cx="6859990" cy="42357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237"/>
            <a:stretch/>
          </p:blipFill>
          <p:spPr>
            <a:xfrm>
              <a:off x="1990" y="4124908"/>
              <a:ext cx="6858000" cy="215846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976"/>
            <a:stretch/>
          </p:blipFill>
          <p:spPr>
            <a:xfrm>
              <a:off x="0" y="6392420"/>
              <a:ext cx="6858000" cy="1968223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 rot="16200000">
              <a:off x="-455759" y="7072563"/>
              <a:ext cx="16091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7" y="609870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ea typeface="Times New Roman"/>
                  <a:cs typeface="Arial"/>
                </a:rPr>
                <a:t>d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1858" y="809061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Pause duration [sec]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8933" y="6068275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-404119" y="5023097"/>
              <a:ext cx="152979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Drift instantaneous speed </a:t>
              </a:r>
            </a:p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TextBox 69"/>
            <p:cNvSpPr txBox="1"/>
            <p:nvPr/>
          </p:nvSpPr>
          <p:spPr>
            <a:xfrm>
              <a:off x="817" y="4241839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c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6810" y="7736589"/>
            <a:ext cx="1600200" cy="486833"/>
          </a:xfrm>
        </p:spPr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9958" y="2775050"/>
            <a:ext cx="5685183" cy="131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0" y="219386"/>
            <a:ext cx="6858000" cy="4022634"/>
            <a:chOff x="0" y="219386"/>
            <a:chExt cx="6858000" cy="40226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7232"/>
              <a:ext cx="6858000" cy="401478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-645697" y="2731213"/>
              <a:ext cx="197484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raction of pauses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-251340" y="897675"/>
              <a:ext cx="126233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Saccadic rate [#/sec]</a:t>
              </a:r>
            </a:p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Box 69"/>
            <p:cNvSpPr txBox="1"/>
            <p:nvPr/>
          </p:nvSpPr>
          <p:spPr>
            <a:xfrm>
              <a:off x="817" y="219386"/>
              <a:ext cx="270835" cy="32817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a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Box 69"/>
            <p:cNvSpPr txBox="1"/>
            <p:nvPr/>
          </p:nvSpPr>
          <p:spPr>
            <a:xfrm>
              <a:off x="817" y="1588681"/>
              <a:ext cx="27083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1" kern="1200" dirty="0" smtClean="0">
                  <a:solidFill>
                    <a:srgbClr val="000000"/>
                  </a:solidFill>
                  <a:effectLst/>
                  <a:latin typeface="Calibri"/>
                  <a:ea typeface="Times New Roman"/>
                  <a:cs typeface="Arial"/>
                </a:rPr>
                <a:t>b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958" y="3982163"/>
              <a:ext cx="56265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Mean drift speed per pause [deg/sec]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2" b="47034"/>
          <a:stretch/>
        </p:blipFill>
        <p:spPr>
          <a:xfrm>
            <a:off x="624329" y="5003041"/>
            <a:ext cx="2568885" cy="217315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701006" y="510078"/>
            <a:ext cx="1718162" cy="4334550"/>
            <a:chOff x="6661240" y="371540"/>
            <a:chExt cx="1718162" cy="433455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39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1203718"/>
              <a:ext cx="1718160" cy="100584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3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868074"/>
              <a:ext cx="1718160" cy="1005840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39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4759286" y="510078"/>
            <a:ext cx="1718162" cy="4334551"/>
            <a:chOff x="6661240" y="371540"/>
            <a:chExt cx="1718162" cy="4334551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1540"/>
              <a:ext cx="1718160" cy="100584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1203718"/>
              <a:ext cx="1718162" cy="100584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3650"/>
              <a:ext cx="1718160" cy="100584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57390"/>
              <a:ext cx="1718162" cy="100584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688445"/>
              <a:ext cx="1718160" cy="100584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2035896"/>
              <a:ext cx="1718160" cy="100584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0" y="2868074"/>
              <a:ext cx="1718162" cy="100584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1241" y="3700251"/>
              <a:ext cx="1718160" cy="1005840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" name="TextBox 69"/>
          <p:cNvSpPr txBox="1"/>
          <p:nvPr/>
        </p:nvSpPr>
        <p:spPr>
          <a:xfrm>
            <a:off x="421637" y="113672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459693" y="330285"/>
            <a:ext cx="3406721" cy="4691832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137682" y="4690556"/>
            <a:ext cx="431203" cy="328425"/>
            <a:chOff x="2519844" y="5130998"/>
            <a:chExt cx="395443" cy="311737"/>
          </a:xfrm>
        </p:grpSpPr>
        <p:sp>
          <p:nvSpPr>
            <p:cNvPr id="2" name="Rectangle 1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94494" y="4693692"/>
            <a:ext cx="431203" cy="328425"/>
            <a:chOff x="2519844" y="5130998"/>
            <a:chExt cx="395443" cy="311737"/>
          </a:xfrm>
        </p:grpSpPr>
        <p:sp>
          <p:nvSpPr>
            <p:cNvPr id="38" name="Rectangle 37"/>
            <p:cNvSpPr/>
            <p:nvPr/>
          </p:nvSpPr>
          <p:spPr>
            <a:xfrm>
              <a:off x="2519844" y="5130998"/>
              <a:ext cx="395443" cy="3117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69"/>
          <p:cNvSpPr txBox="1"/>
          <p:nvPr/>
        </p:nvSpPr>
        <p:spPr>
          <a:xfrm>
            <a:off x="488912" y="4900436"/>
            <a:ext cx="2708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0"/>
          <a:stretch/>
        </p:blipFill>
        <p:spPr>
          <a:xfrm>
            <a:off x="433752" y="457795"/>
            <a:ext cx="6108103" cy="50872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9"/>
          <p:cNvSpPr txBox="1"/>
          <p:nvPr/>
        </p:nvSpPr>
        <p:spPr>
          <a:xfrm>
            <a:off x="571858" y="563302"/>
            <a:ext cx="4255291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                           b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       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3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99" y="-17145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figure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732"/>
              </p:ext>
            </p:extLst>
          </p:nvPr>
        </p:nvGraphicFramePr>
        <p:xfrm>
          <a:off x="457200" y="5514974"/>
          <a:ext cx="6045957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Large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Natura</a:t>
                      </a:r>
                      <a:r>
                        <a:rPr lang="en-US" sz="12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Small</a:t>
                      </a:r>
                    </a:p>
                    <a:p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 trials</a:t>
                      </a:r>
                    </a:p>
                    <a:p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Tunneled 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3-seconds</a:t>
                      </a:r>
                      <a:endParaRPr lang="en-US" sz="1200" b="1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Saccadic rate [#/sec]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2.9±0.1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3.7±0.2</a:t>
                      </a:r>
                    </a:p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2.0±0.1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3.0±0.1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3.8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</a:t>
                      </a:r>
                    </a:p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[deg/sec]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4.9±0.1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5.8±0.1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4.6±0.1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5.6±0.1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6.7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Drift speed variance</a:t>
                      </a:r>
                      <a:endParaRPr 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7.8</a:t>
                      </a: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0066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0066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0066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5.6</a:t>
                      </a: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±</a:t>
                      </a:r>
                      <a:r>
                        <a:rPr lang="en-US" sz="1200" dirty="0" smtClean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(p&lt;0.05)</a:t>
                      </a:r>
                      <a:endParaRPr lang="en-US" sz="1200" dirty="0" smtClean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2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406588" y="431720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1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074260"/>
            <a:ext cx="6858000" cy="3465324"/>
            <a:chOff x="0" y="1074260"/>
            <a:chExt cx="6858000" cy="346532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74260"/>
              <a:ext cx="6858000" cy="346532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3327400" y="2120900"/>
              <a:ext cx="165288" cy="132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6588" y="338355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Supplementary Table 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3099" y="4320635"/>
          <a:ext cx="5511801" cy="1660017"/>
        </p:xfrm>
        <a:graphic>
          <a:graphicData uri="http://schemas.openxmlformats.org/drawingml/2006/table">
            <a:tbl>
              <a:tblPr firstRow="1" firstCol="1" bandRow="1"/>
              <a:tblGrid>
                <a:gridCol w="369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7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Sp</a:t>
                      </a:r>
                      <a:r>
                        <a:rPr lang="en-US" sz="1200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Drift speed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Xp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pause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Saccadic rate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Distance per second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1.33±0.04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2.9±0.1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2.9x1.33=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3.85±0.23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70C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5.81+0.05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1.40±0.04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3.7±0.2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3.7x1.40=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5.18±0.41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4.56+0.09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1.77±0.08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2.0±0.1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2.0x1.77=</a:t>
                      </a: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Times New Roman"/>
                          <a:ea typeface="Calibri"/>
                          <a:cs typeface="Arial"/>
                        </a:rPr>
                        <a:t>3.54±0.31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FF00FF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5.6+0.03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1.63±0.08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3.0±0.1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Arial"/>
                        </a:rPr>
                        <a:t>3.0x1.63=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Times New Roman"/>
                          <a:ea typeface="Calibri"/>
                          <a:cs typeface="Arial"/>
                        </a:rPr>
                        <a:t>4.89±0.39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96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5" y="2965904"/>
            <a:ext cx="6144745" cy="60340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899" y="-209550"/>
            <a:ext cx="6172200" cy="1524000"/>
          </a:xfrm>
        </p:spPr>
        <p:txBody>
          <a:bodyPr>
            <a:normAutofit/>
          </a:bodyPr>
          <a:lstStyle/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Supplementary Figure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69"/>
          <p:cNvSpPr txBox="1"/>
          <p:nvPr/>
        </p:nvSpPr>
        <p:spPr>
          <a:xfrm>
            <a:off x="254544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a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0" name="TextBox 69"/>
          <p:cNvSpPr txBox="1"/>
          <p:nvPr/>
        </p:nvSpPr>
        <p:spPr>
          <a:xfrm>
            <a:off x="254544" y="3336040"/>
            <a:ext cx="2161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e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08245" y="4830707"/>
            <a:ext cx="5632941" cy="4050719"/>
            <a:chOff x="808245" y="4830707"/>
            <a:chExt cx="5632941" cy="4050719"/>
          </a:xfrm>
        </p:grpSpPr>
        <p:sp>
          <p:nvSpPr>
            <p:cNvPr id="11" name="TextBox 10"/>
            <p:cNvSpPr txBox="1"/>
            <p:nvPr/>
          </p:nvSpPr>
          <p:spPr>
            <a:xfrm>
              <a:off x="808245" y="8635205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Times New Roman" pitchFamily="18" charset="0"/>
                  <a:cs typeface="Times New Roman" pitchFamily="18" charset="0"/>
                </a:rPr>
                <a:t>Time from pause onset [ms]</a:t>
              </a:r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0645" y="6639311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9994" y="4830707"/>
              <a:ext cx="536119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TextBox 69"/>
          <p:cNvSpPr txBox="1"/>
          <p:nvPr/>
        </p:nvSpPr>
        <p:spPr>
          <a:xfrm>
            <a:off x="3446620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8" name="TextBox 69"/>
          <p:cNvSpPr txBox="1"/>
          <p:nvPr/>
        </p:nvSpPr>
        <p:spPr>
          <a:xfrm>
            <a:off x="254544" y="5267735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f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19" name="TextBox 69"/>
          <p:cNvSpPr txBox="1"/>
          <p:nvPr/>
        </p:nvSpPr>
        <p:spPr>
          <a:xfrm>
            <a:off x="254544" y="706349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g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0" name="TextBox 69"/>
          <p:cNvSpPr txBox="1"/>
          <p:nvPr/>
        </p:nvSpPr>
        <p:spPr>
          <a:xfrm>
            <a:off x="1937639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b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21" name="TextBox 69"/>
          <p:cNvSpPr txBox="1"/>
          <p:nvPr/>
        </p:nvSpPr>
        <p:spPr>
          <a:xfrm>
            <a:off x="4789472" y="906886"/>
            <a:ext cx="3323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d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54"/>
          <a:stretch/>
        </p:blipFill>
        <p:spPr>
          <a:xfrm>
            <a:off x="-1" y="1189303"/>
            <a:ext cx="6858000" cy="20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0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206724</TotalTime>
  <Words>220</Words>
  <Application>Microsoft Office PowerPoint</Application>
  <PresentationFormat>On-screen Show (4:3)</PresentationFormat>
  <Paragraphs>125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sup</vt:lpstr>
      <vt:lpstr>Supplementary figure 1</vt:lpstr>
      <vt:lpstr>PowerPoint Presentation</vt:lpstr>
      <vt:lpstr>Supplementary Figure 2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519</cp:revision>
  <dcterms:created xsi:type="dcterms:W3CDTF">2016-02-03T12:53:11Z</dcterms:created>
  <dcterms:modified xsi:type="dcterms:W3CDTF">2018-04-25T12:55:44Z</dcterms:modified>
</cp:coreProperties>
</file>